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8"/>
  </p:notesMasterIdLst>
  <p:handoutMasterIdLst>
    <p:handoutMasterId r:id="rId89"/>
  </p:handoutMasterIdLst>
  <p:sldIdLst>
    <p:sldId id="256" r:id="rId5"/>
    <p:sldId id="257" r:id="rId6"/>
    <p:sldId id="262" r:id="rId7"/>
    <p:sldId id="284" r:id="rId8"/>
    <p:sldId id="349" r:id="rId9"/>
    <p:sldId id="285" r:id="rId10"/>
    <p:sldId id="286" r:id="rId11"/>
    <p:sldId id="258" r:id="rId12"/>
    <p:sldId id="311" r:id="rId13"/>
    <p:sldId id="319" r:id="rId14"/>
    <p:sldId id="279" r:id="rId15"/>
    <p:sldId id="278" r:id="rId16"/>
    <p:sldId id="259" r:id="rId17"/>
    <p:sldId id="314" r:id="rId18"/>
    <p:sldId id="313" r:id="rId19"/>
    <p:sldId id="312" r:id="rId20"/>
    <p:sldId id="305" r:id="rId21"/>
    <p:sldId id="280" r:id="rId22"/>
    <p:sldId id="260" r:id="rId23"/>
    <p:sldId id="287" r:id="rId24"/>
    <p:sldId id="315" r:id="rId25"/>
    <p:sldId id="316" r:id="rId26"/>
    <p:sldId id="294" r:id="rId27"/>
    <p:sldId id="281" r:id="rId28"/>
    <p:sldId id="341" r:id="rId29"/>
    <p:sldId id="338" r:id="rId30"/>
    <p:sldId id="339" r:id="rId31"/>
    <p:sldId id="343" r:id="rId32"/>
    <p:sldId id="362" r:id="rId33"/>
    <p:sldId id="361" r:id="rId34"/>
    <p:sldId id="342" r:id="rId35"/>
    <p:sldId id="340" r:id="rId36"/>
    <p:sldId id="353" r:id="rId37"/>
    <p:sldId id="304" r:id="rId38"/>
    <p:sldId id="261" r:id="rId39"/>
    <p:sldId id="344" r:id="rId40"/>
    <p:sldId id="350" r:id="rId41"/>
    <p:sldId id="351" r:id="rId42"/>
    <p:sldId id="352" r:id="rId43"/>
    <p:sldId id="347" r:id="rId44"/>
    <p:sldId id="354" r:id="rId45"/>
    <p:sldId id="289" r:id="rId46"/>
    <p:sldId id="283" r:id="rId47"/>
    <p:sldId id="346" r:id="rId48"/>
    <p:sldId id="348" r:id="rId49"/>
    <p:sldId id="317" r:id="rId50"/>
    <p:sldId id="345" r:id="rId51"/>
    <p:sldId id="296" r:id="rId52"/>
    <p:sldId id="295" r:id="rId53"/>
    <p:sldId id="298" r:id="rId54"/>
    <p:sldId id="310" r:id="rId55"/>
    <p:sldId id="321" r:id="rId56"/>
    <p:sldId id="300" r:id="rId57"/>
    <p:sldId id="301" r:id="rId58"/>
    <p:sldId id="303" r:id="rId59"/>
    <p:sldId id="302" r:id="rId60"/>
    <p:sldId id="324" r:id="rId61"/>
    <p:sldId id="323" r:id="rId62"/>
    <p:sldId id="326" r:id="rId63"/>
    <p:sldId id="328" r:id="rId64"/>
    <p:sldId id="322" r:id="rId65"/>
    <p:sldId id="307" r:id="rId66"/>
    <p:sldId id="308" r:id="rId67"/>
    <p:sldId id="309" r:id="rId68"/>
    <p:sldId id="325" r:id="rId69"/>
    <p:sldId id="332" r:id="rId70"/>
    <p:sldId id="333" r:id="rId71"/>
    <p:sldId id="337" r:id="rId72"/>
    <p:sldId id="331" r:id="rId73"/>
    <p:sldId id="334" r:id="rId74"/>
    <p:sldId id="335" r:id="rId75"/>
    <p:sldId id="336" r:id="rId76"/>
    <p:sldId id="355" r:id="rId77"/>
    <p:sldId id="358" r:id="rId78"/>
    <p:sldId id="360" r:id="rId79"/>
    <p:sldId id="356" r:id="rId80"/>
    <p:sldId id="299" r:id="rId81"/>
    <p:sldId id="292" r:id="rId82"/>
    <p:sldId id="306" r:id="rId83"/>
    <p:sldId id="291" r:id="rId84"/>
    <p:sldId id="363" r:id="rId85"/>
    <p:sldId id="320" r:id="rId86"/>
    <p:sldId id="27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6C0E6E-05FC-405A-9C01-DF2A8F79E2A0}" v="587" dt="2024-01-17T12:19:29.067"/>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86432" autoAdjust="0"/>
  </p:normalViewPr>
  <p:slideViewPr>
    <p:cSldViewPr snapToGrid="0">
      <p:cViewPr varScale="1">
        <p:scale>
          <a:sx n="96" d="100"/>
          <a:sy n="96" d="100"/>
        </p:scale>
        <p:origin x="61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k Spohr" userId="52d4397b1069a9aa" providerId="LiveId" clId="{BE6C0E6E-05FC-405A-9C01-DF2A8F79E2A0}"/>
    <pc:docChg chg="undo custSel addSld delSld modSld sldOrd">
      <pc:chgData name="Patrick Spohr" userId="52d4397b1069a9aa" providerId="LiveId" clId="{BE6C0E6E-05FC-405A-9C01-DF2A8F79E2A0}" dt="2024-01-17T12:20:29.207" v="8306" actId="1076"/>
      <pc:docMkLst>
        <pc:docMk/>
      </pc:docMkLst>
      <pc:sldChg chg="addSp delSp modSp mod">
        <pc:chgData name="Patrick Spohr" userId="52d4397b1069a9aa" providerId="LiveId" clId="{BE6C0E6E-05FC-405A-9C01-DF2A8F79E2A0}" dt="2024-01-16T13:28:12.531" v="5233"/>
        <pc:sldMkLst>
          <pc:docMk/>
          <pc:sldMk cId="2184235863" sldId="257"/>
        </pc:sldMkLst>
        <pc:spChg chg="add del mod">
          <ac:chgData name="Patrick Spohr" userId="52d4397b1069a9aa" providerId="LiveId" clId="{BE6C0E6E-05FC-405A-9C01-DF2A8F79E2A0}" dt="2024-01-16T13:14:29.457" v="5068" actId="478"/>
          <ac:spMkLst>
            <pc:docMk/>
            <pc:sldMk cId="2184235863" sldId="257"/>
            <ac:spMk id="6" creationId="{DA961868-7ACE-570E-7B5E-83AB0C4D3F2B}"/>
          </ac:spMkLst>
        </pc:spChg>
        <pc:spChg chg="add mod">
          <ac:chgData name="Patrick Spohr" userId="52d4397b1069a9aa" providerId="LiveId" clId="{BE6C0E6E-05FC-405A-9C01-DF2A8F79E2A0}" dt="2024-01-16T13:25:11.250" v="5213" actId="571"/>
          <ac:spMkLst>
            <pc:docMk/>
            <pc:sldMk cId="2184235863" sldId="257"/>
            <ac:spMk id="20" creationId="{22B22E74-1941-E309-D80D-D10F0B0B7ED5}"/>
          </ac:spMkLst>
        </pc:spChg>
        <pc:spChg chg="add mod">
          <ac:chgData name="Patrick Spohr" userId="52d4397b1069a9aa" providerId="LiveId" clId="{BE6C0E6E-05FC-405A-9C01-DF2A8F79E2A0}" dt="2024-01-16T13:25:13.310" v="5215" actId="571"/>
          <ac:spMkLst>
            <pc:docMk/>
            <pc:sldMk cId="2184235863" sldId="257"/>
            <ac:spMk id="22" creationId="{56B89F03-A088-73B5-E3BE-967335B8789C}"/>
          </ac:spMkLst>
        </pc:spChg>
        <pc:spChg chg="add mod">
          <ac:chgData name="Patrick Spohr" userId="52d4397b1069a9aa" providerId="LiveId" clId="{BE6C0E6E-05FC-405A-9C01-DF2A8F79E2A0}" dt="2024-01-16T13:25:16.098" v="5217" actId="571"/>
          <ac:spMkLst>
            <pc:docMk/>
            <pc:sldMk cId="2184235863" sldId="257"/>
            <ac:spMk id="24" creationId="{029A7BC2-8FBE-09F5-621B-7A8576D86EAD}"/>
          </ac:spMkLst>
        </pc:spChg>
        <pc:spChg chg="add mod">
          <ac:chgData name="Patrick Spohr" userId="52d4397b1069a9aa" providerId="LiveId" clId="{BE6C0E6E-05FC-405A-9C01-DF2A8F79E2A0}" dt="2024-01-16T13:25:21.710" v="5220" actId="571"/>
          <ac:spMkLst>
            <pc:docMk/>
            <pc:sldMk cId="2184235863" sldId="257"/>
            <ac:spMk id="28" creationId="{979387DD-74B2-9C7D-A130-139BABCCA7DD}"/>
          </ac:spMkLst>
        </pc:spChg>
        <pc:spChg chg="mod">
          <ac:chgData name="Patrick Spohr" userId="52d4397b1069a9aa" providerId="LiveId" clId="{BE6C0E6E-05FC-405A-9C01-DF2A8F79E2A0}" dt="2024-01-16T13:13:41.769" v="5060" actId="1076"/>
          <ac:spMkLst>
            <pc:docMk/>
            <pc:sldMk cId="2184235863" sldId="257"/>
            <ac:spMk id="59" creationId="{FDAF9C5E-FFD5-49FC-9788-18CE8F0958C1}"/>
          </ac:spMkLst>
        </pc:spChg>
        <pc:picChg chg="add del mod">
          <ac:chgData name="Patrick Spohr" userId="52d4397b1069a9aa" providerId="LiveId" clId="{BE6C0E6E-05FC-405A-9C01-DF2A8F79E2A0}" dt="2024-01-16T13:14:41.585" v="5076" actId="478"/>
          <ac:picMkLst>
            <pc:docMk/>
            <pc:sldMk cId="2184235863" sldId="257"/>
            <ac:picMk id="8" creationId="{27D06C15-46E9-3AC5-3490-F5CC9C9465EE}"/>
          </ac:picMkLst>
        </pc:picChg>
        <pc:picChg chg="add del mod">
          <ac:chgData name="Patrick Spohr" userId="52d4397b1069a9aa" providerId="LiveId" clId="{BE6C0E6E-05FC-405A-9C01-DF2A8F79E2A0}" dt="2024-01-16T13:14:17.596" v="5064" actId="478"/>
          <ac:picMkLst>
            <pc:docMk/>
            <pc:sldMk cId="2184235863" sldId="257"/>
            <ac:picMk id="10" creationId="{23F9FC14-5216-FDC1-37D6-86C5F39DCAA5}"/>
          </ac:picMkLst>
        </pc:picChg>
        <pc:picChg chg="add mod">
          <ac:chgData name="Patrick Spohr" userId="52d4397b1069a9aa" providerId="LiveId" clId="{BE6C0E6E-05FC-405A-9C01-DF2A8F79E2A0}" dt="2024-01-16T13:16:34.799" v="5094"/>
          <ac:picMkLst>
            <pc:docMk/>
            <pc:sldMk cId="2184235863" sldId="257"/>
            <ac:picMk id="12" creationId="{D419E48F-1213-1E18-42B2-A6FDDBEFC3F1}"/>
          </ac:picMkLst>
        </pc:picChg>
        <pc:picChg chg="add mod">
          <ac:chgData name="Patrick Spohr" userId="52d4397b1069a9aa" providerId="LiveId" clId="{BE6C0E6E-05FC-405A-9C01-DF2A8F79E2A0}" dt="2024-01-16T13:17:08.460" v="5098"/>
          <ac:picMkLst>
            <pc:docMk/>
            <pc:sldMk cId="2184235863" sldId="257"/>
            <ac:picMk id="13" creationId="{9249113C-AFE7-4FD1-0391-9A5BE9E0EBD4}"/>
          </ac:picMkLst>
        </pc:picChg>
        <pc:picChg chg="add mod">
          <ac:chgData name="Patrick Spohr" userId="52d4397b1069a9aa" providerId="LiveId" clId="{BE6C0E6E-05FC-405A-9C01-DF2A8F79E2A0}" dt="2024-01-16T13:16:55.777" v="5096"/>
          <ac:picMkLst>
            <pc:docMk/>
            <pc:sldMk cId="2184235863" sldId="257"/>
            <ac:picMk id="14" creationId="{ACED9366-18FD-87E0-D98B-396176BDBED9}"/>
          </ac:picMkLst>
        </pc:picChg>
        <pc:picChg chg="add mod">
          <ac:chgData name="Patrick Spohr" userId="52d4397b1069a9aa" providerId="LiveId" clId="{BE6C0E6E-05FC-405A-9C01-DF2A8F79E2A0}" dt="2024-01-16T13:17:13.944" v="5099"/>
          <ac:picMkLst>
            <pc:docMk/>
            <pc:sldMk cId="2184235863" sldId="257"/>
            <ac:picMk id="15" creationId="{3FC8745D-5ED4-D3A4-1C82-6E94C7E1DD38}"/>
          </ac:picMkLst>
        </pc:picChg>
        <pc:picChg chg="add mod">
          <ac:chgData name="Patrick Spohr" userId="52d4397b1069a9aa" providerId="LiveId" clId="{BE6C0E6E-05FC-405A-9C01-DF2A8F79E2A0}" dt="2024-01-16T13:17:19.933" v="5100"/>
          <ac:picMkLst>
            <pc:docMk/>
            <pc:sldMk cId="2184235863" sldId="257"/>
            <ac:picMk id="16" creationId="{6A927A49-9363-D527-368E-240571C3005F}"/>
          </ac:picMkLst>
        </pc:picChg>
        <pc:picChg chg="add mod">
          <ac:chgData name="Patrick Spohr" userId="52d4397b1069a9aa" providerId="LiveId" clId="{BE6C0E6E-05FC-405A-9C01-DF2A8F79E2A0}" dt="2024-01-16T13:17:32.176" v="5101"/>
          <ac:picMkLst>
            <pc:docMk/>
            <pc:sldMk cId="2184235863" sldId="257"/>
            <ac:picMk id="17" creationId="{BD60E9B7-5CFB-60E1-E637-A767769D011E}"/>
          </ac:picMkLst>
        </pc:picChg>
        <pc:picChg chg="add mod">
          <ac:chgData name="Patrick Spohr" userId="52d4397b1069a9aa" providerId="LiveId" clId="{BE6C0E6E-05FC-405A-9C01-DF2A8F79E2A0}" dt="2024-01-16T13:25:59.309" v="5226"/>
          <ac:picMkLst>
            <pc:docMk/>
            <pc:sldMk cId="2184235863" sldId="257"/>
            <ac:picMk id="18" creationId="{636D99ED-1BBB-EF0B-7299-8F4D799C7367}"/>
          </ac:picMkLst>
        </pc:picChg>
        <pc:picChg chg="add mod">
          <ac:chgData name="Patrick Spohr" userId="52d4397b1069a9aa" providerId="LiveId" clId="{BE6C0E6E-05FC-405A-9C01-DF2A8F79E2A0}" dt="2024-01-16T13:26:27.520" v="5227"/>
          <ac:picMkLst>
            <pc:docMk/>
            <pc:sldMk cId="2184235863" sldId="257"/>
            <ac:picMk id="19" creationId="{B411730B-292A-E0A3-72D4-E9646EE116E2}"/>
          </ac:picMkLst>
        </pc:picChg>
        <pc:picChg chg="add mod">
          <ac:chgData name="Patrick Spohr" userId="52d4397b1069a9aa" providerId="LiveId" clId="{BE6C0E6E-05FC-405A-9C01-DF2A8F79E2A0}" dt="2024-01-16T13:25:11.250" v="5213" actId="571"/>
          <ac:picMkLst>
            <pc:docMk/>
            <pc:sldMk cId="2184235863" sldId="257"/>
            <ac:picMk id="21" creationId="{FBC52C95-0EEB-23CE-8978-09E01FCD1D56}"/>
          </ac:picMkLst>
        </pc:picChg>
        <pc:picChg chg="add mod">
          <ac:chgData name="Patrick Spohr" userId="52d4397b1069a9aa" providerId="LiveId" clId="{BE6C0E6E-05FC-405A-9C01-DF2A8F79E2A0}" dt="2024-01-16T13:25:13.310" v="5215" actId="571"/>
          <ac:picMkLst>
            <pc:docMk/>
            <pc:sldMk cId="2184235863" sldId="257"/>
            <ac:picMk id="23" creationId="{D4286739-B7F1-5597-E8C4-2697E9A7D2BF}"/>
          </ac:picMkLst>
        </pc:picChg>
        <pc:picChg chg="add mod">
          <ac:chgData name="Patrick Spohr" userId="52d4397b1069a9aa" providerId="LiveId" clId="{BE6C0E6E-05FC-405A-9C01-DF2A8F79E2A0}" dt="2024-01-16T13:25:16.098" v="5217" actId="571"/>
          <ac:picMkLst>
            <pc:docMk/>
            <pc:sldMk cId="2184235863" sldId="257"/>
            <ac:picMk id="25" creationId="{222336E7-5819-AEF9-5055-1EAE39A81FD6}"/>
          </ac:picMkLst>
        </pc:picChg>
        <pc:picChg chg="add mod">
          <ac:chgData name="Patrick Spohr" userId="52d4397b1069a9aa" providerId="LiveId" clId="{BE6C0E6E-05FC-405A-9C01-DF2A8F79E2A0}" dt="2024-01-16T13:26:48.844" v="5228"/>
          <ac:picMkLst>
            <pc:docMk/>
            <pc:sldMk cId="2184235863" sldId="257"/>
            <ac:picMk id="26" creationId="{854FAF18-AEBE-2DAC-6162-931D4DBCA680}"/>
          </ac:picMkLst>
        </pc:picChg>
        <pc:picChg chg="add mod">
          <ac:chgData name="Patrick Spohr" userId="52d4397b1069a9aa" providerId="LiveId" clId="{BE6C0E6E-05FC-405A-9C01-DF2A8F79E2A0}" dt="2024-01-16T13:25:21.710" v="5220" actId="571"/>
          <ac:picMkLst>
            <pc:docMk/>
            <pc:sldMk cId="2184235863" sldId="257"/>
            <ac:picMk id="29" creationId="{0E01833C-B6C2-AFD2-A70A-AFFE58AF93BB}"/>
          </ac:picMkLst>
        </pc:picChg>
        <pc:picChg chg="add mod">
          <ac:chgData name="Patrick Spohr" userId="52d4397b1069a9aa" providerId="LiveId" clId="{BE6C0E6E-05FC-405A-9C01-DF2A8F79E2A0}" dt="2024-01-16T13:27:00.919" v="5229"/>
          <ac:picMkLst>
            <pc:docMk/>
            <pc:sldMk cId="2184235863" sldId="257"/>
            <ac:picMk id="30" creationId="{AA168D84-B0FB-67AB-6DBB-188B584F0A4F}"/>
          </ac:picMkLst>
        </pc:picChg>
        <pc:picChg chg="add mod">
          <ac:chgData name="Patrick Spohr" userId="52d4397b1069a9aa" providerId="LiveId" clId="{BE6C0E6E-05FC-405A-9C01-DF2A8F79E2A0}" dt="2024-01-16T13:27:09.637" v="5230"/>
          <ac:picMkLst>
            <pc:docMk/>
            <pc:sldMk cId="2184235863" sldId="257"/>
            <ac:picMk id="31" creationId="{841BC48D-4851-1C96-439A-B1A476775704}"/>
          </ac:picMkLst>
        </pc:picChg>
        <pc:picChg chg="add mod">
          <ac:chgData name="Patrick Spohr" userId="52d4397b1069a9aa" providerId="LiveId" clId="{BE6C0E6E-05FC-405A-9C01-DF2A8F79E2A0}" dt="2024-01-16T13:27:21.765" v="5231"/>
          <ac:picMkLst>
            <pc:docMk/>
            <pc:sldMk cId="2184235863" sldId="257"/>
            <ac:picMk id="32" creationId="{617A19B7-D002-C7F5-9D54-23278575AA53}"/>
          </ac:picMkLst>
        </pc:picChg>
        <pc:picChg chg="add mod">
          <ac:chgData name="Patrick Spohr" userId="52d4397b1069a9aa" providerId="LiveId" clId="{BE6C0E6E-05FC-405A-9C01-DF2A8F79E2A0}" dt="2024-01-16T13:27:51.148" v="5232"/>
          <ac:picMkLst>
            <pc:docMk/>
            <pc:sldMk cId="2184235863" sldId="257"/>
            <ac:picMk id="33" creationId="{2C30C64D-65D0-010F-D71E-C89C18DC5B50}"/>
          </ac:picMkLst>
        </pc:picChg>
        <pc:picChg chg="add mod">
          <ac:chgData name="Patrick Spohr" userId="52d4397b1069a9aa" providerId="LiveId" clId="{BE6C0E6E-05FC-405A-9C01-DF2A8F79E2A0}" dt="2024-01-16T13:28:12.531" v="5233"/>
          <ac:picMkLst>
            <pc:docMk/>
            <pc:sldMk cId="2184235863" sldId="257"/>
            <ac:picMk id="34" creationId="{7CACA8D7-C9CB-73FD-7B37-BE38F5F8712B}"/>
          </ac:picMkLst>
        </pc:picChg>
      </pc:sldChg>
      <pc:sldChg chg="addSp modSp mod">
        <pc:chgData name="Patrick Spohr" userId="52d4397b1069a9aa" providerId="LiveId" clId="{BE6C0E6E-05FC-405A-9C01-DF2A8F79E2A0}" dt="2024-01-16T13:20:28.155" v="5130"/>
        <pc:sldMkLst>
          <pc:docMk/>
          <pc:sldMk cId="3109501799" sldId="258"/>
        </pc:sldMkLst>
        <pc:spChg chg="mod">
          <ac:chgData name="Patrick Spohr" userId="52d4397b1069a9aa" providerId="LiveId" clId="{BE6C0E6E-05FC-405A-9C01-DF2A8F79E2A0}" dt="2024-01-15T15:10:45.011" v="3205" actId="1076"/>
          <ac:spMkLst>
            <pc:docMk/>
            <pc:sldMk cId="3109501799" sldId="258"/>
            <ac:spMk id="2" creationId="{1F213FE2-3EA0-3DC4-4496-DD0460ACAE87}"/>
          </ac:spMkLst>
        </pc:spChg>
        <pc:spChg chg="mod">
          <ac:chgData name="Patrick Spohr" userId="52d4397b1069a9aa" providerId="LiveId" clId="{BE6C0E6E-05FC-405A-9C01-DF2A8F79E2A0}" dt="2024-01-15T15:11:07.342" v="3209" actId="1076"/>
          <ac:spMkLst>
            <pc:docMk/>
            <pc:sldMk cId="3109501799" sldId="258"/>
            <ac:spMk id="3" creationId="{EFB838A0-8DFF-F702-1228-DCE0CAF5420D}"/>
          </ac:spMkLst>
        </pc:spChg>
        <pc:spChg chg="mod">
          <ac:chgData name="Patrick Spohr" userId="52d4397b1069a9aa" providerId="LiveId" clId="{BE6C0E6E-05FC-405A-9C01-DF2A8F79E2A0}" dt="2024-01-15T15:11:04.608" v="3208" actId="1076"/>
          <ac:spMkLst>
            <pc:docMk/>
            <pc:sldMk cId="3109501799" sldId="258"/>
            <ac:spMk id="5" creationId="{07E8259D-61CE-D1FA-77B1-4CE2118EB85F}"/>
          </ac:spMkLst>
        </pc:spChg>
        <pc:spChg chg="mod">
          <ac:chgData name="Patrick Spohr" userId="52d4397b1069a9aa" providerId="LiveId" clId="{BE6C0E6E-05FC-405A-9C01-DF2A8F79E2A0}" dt="2024-01-15T15:10:45.011" v="3205" actId="1076"/>
          <ac:spMkLst>
            <pc:docMk/>
            <pc:sldMk cId="3109501799" sldId="258"/>
            <ac:spMk id="6" creationId="{5F2426D7-B0C4-5619-4885-6CF118F22B93}"/>
          </ac:spMkLst>
        </pc:spChg>
        <pc:spChg chg="mod">
          <ac:chgData name="Patrick Spohr" userId="52d4397b1069a9aa" providerId="LiveId" clId="{BE6C0E6E-05FC-405A-9C01-DF2A8F79E2A0}" dt="2024-01-15T15:10:45.011" v="3205" actId="1076"/>
          <ac:spMkLst>
            <pc:docMk/>
            <pc:sldMk cId="3109501799" sldId="258"/>
            <ac:spMk id="7" creationId="{8870F9F9-7946-0CD1-B80E-0832874FDBD0}"/>
          </ac:spMkLst>
        </pc:spChg>
        <pc:spChg chg="mod">
          <ac:chgData name="Patrick Spohr" userId="52d4397b1069a9aa" providerId="LiveId" clId="{BE6C0E6E-05FC-405A-9C01-DF2A8F79E2A0}" dt="2024-01-15T15:10:45.011" v="3205" actId="1076"/>
          <ac:spMkLst>
            <pc:docMk/>
            <pc:sldMk cId="3109501799" sldId="258"/>
            <ac:spMk id="8" creationId="{2FDBE2F0-838C-9567-6078-758733A1150E}"/>
          </ac:spMkLst>
        </pc:spChg>
        <pc:spChg chg="mod">
          <ac:chgData name="Patrick Spohr" userId="52d4397b1069a9aa" providerId="LiveId" clId="{BE6C0E6E-05FC-405A-9C01-DF2A8F79E2A0}" dt="2024-01-15T15:11:04.608" v="3208" actId="1076"/>
          <ac:spMkLst>
            <pc:docMk/>
            <pc:sldMk cId="3109501799" sldId="258"/>
            <ac:spMk id="13" creationId="{DE843243-D5AF-4FB8-A0B6-47BAF2CEE0EC}"/>
          </ac:spMkLst>
        </pc:spChg>
        <pc:spChg chg="mod">
          <ac:chgData name="Patrick Spohr" userId="52d4397b1069a9aa" providerId="LiveId" clId="{BE6C0E6E-05FC-405A-9C01-DF2A8F79E2A0}" dt="2024-01-15T15:11:04.608" v="3208" actId="1076"/>
          <ac:spMkLst>
            <pc:docMk/>
            <pc:sldMk cId="3109501799" sldId="258"/>
            <ac:spMk id="16" creationId="{5BED3666-C4F3-A66F-7532-29A6BA615BC9}"/>
          </ac:spMkLst>
        </pc:spChg>
        <pc:spChg chg="mod">
          <ac:chgData name="Patrick Spohr" userId="52d4397b1069a9aa" providerId="LiveId" clId="{BE6C0E6E-05FC-405A-9C01-DF2A8F79E2A0}" dt="2024-01-15T15:11:04.608" v="3208" actId="1076"/>
          <ac:spMkLst>
            <pc:docMk/>
            <pc:sldMk cId="3109501799" sldId="258"/>
            <ac:spMk id="39" creationId="{143D84AF-E2B0-9A70-BC48-E266D52335F0}"/>
          </ac:spMkLst>
        </pc:spChg>
        <pc:spChg chg="mod">
          <ac:chgData name="Patrick Spohr" userId="52d4397b1069a9aa" providerId="LiveId" clId="{BE6C0E6E-05FC-405A-9C01-DF2A8F79E2A0}" dt="2024-01-15T15:11:04.608" v="3208" actId="1076"/>
          <ac:spMkLst>
            <pc:docMk/>
            <pc:sldMk cId="3109501799" sldId="258"/>
            <ac:spMk id="41" creationId="{13DF91CF-444A-4959-91C5-62172E643BD0}"/>
          </ac:spMkLst>
        </pc:spChg>
        <pc:spChg chg="mod">
          <ac:chgData name="Patrick Spohr" userId="52d4397b1069a9aa" providerId="LiveId" clId="{BE6C0E6E-05FC-405A-9C01-DF2A8F79E2A0}" dt="2024-01-15T15:10:45.011" v="3205" actId="1076"/>
          <ac:spMkLst>
            <pc:docMk/>
            <pc:sldMk cId="3109501799" sldId="258"/>
            <ac:spMk id="46" creationId="{3DE22AEE-5FE7-411E-BE12-05628BC028BA}"/>
          </ac:spMkLst>
        </pc:spChg>
        <pc:spChg chg="mod">
          <ac:chgData name="Patrick Spohr" userId="52d4397b1069a9aa" providerId="LiveId" clId="{BE6C0E6E-05FC-405A-9C01-DF2A8F79E2A0}" dt="2024-01-15T15:11:04.608" v="3208" actId="1076"/>
          <ac:spMkLst>
            <pc:docMk/>
            <pc:sldMk cId="3109501799" sldId="258"/>
            <ac:spMk id="74" creationId="{FCC698E2-29A5-720D-0CB4-6C1127954F58}"/>
          </ac:spMkLst>
        </pc:spChg>
        <pc:spChg chg="mod">
          <ac:chgData name="Patrick Spohr" userId="52d4397b1069a9aa" providerId="LiveId" clId="{BE6C0E6E-05FC-405A-9C01-DF2A8F79E2A0}" dt="2024-01-15T15:11:04.608" v="3208" actId="1076"/>
          <ac:spMkLst>
            <pc:docMk/>
            <pc:sldMk cId="3109501799" sldId="258"/>
            <ac:spMk id="75" creationId="{E1A12624-1FD4-2717-A69E-90AF2D11E808}"/>
          </ac:spMkLst>
        </pc:spChg>
        <pc:spChg chg="mod">
          <ac:chgData name="Patrick Spohr" userId="52d4397b1069a9aa" providerId="LiveId" clId="{BE6C0E6E-05FC-405A-9C01-DF2A8F79E2A0}" dt="2024-01-15T15:11:04.608" v="3208" actId="1076"/>
          <ac:spMkLst>
            <pc:docMk/>
            <pc:sldMk cId="3109501799" sldId="258"/>
            <ac:spMk id="77" creationId="{F07E419A-2167-B39D-1C54-AA9A06B8F128}"/>
          </ac:spMkLst>
        </pc:spChg>
        <pc:spChg chg="mod">
          <ac:chgData name="Patrick Spohr" userId="52d4397b1069a9aa" providerId="LiveId" clId="{BE6C0E6E-05FC-405A-9C01-DF2A8F79E2A0}" dt="2024-01-15T15:11:04.608" v="3208" actId="1076"/>
          <ac:spMkLst>
            <pc:docMk/>
            <pc:sldMk cId="3109501799" sldId="258"/>
            <ac:spMk id="78" creationId="{D776A1E4-D77E-4BC0-D061-267E2945D989}"/>
          </ac:spMkLst>
        </pc:spChg>
        <pc:spChg chg="mod">
          <ac:chgData name="Patrick Spohr" userId="52d4397b1069a9aa" providerId="LiveId" clId="{BE6C0E6E-05FC-405A-9C01-DF2A8F79E2A0}" dt="2024-01-15T15:11:04.608" v="3208" actId="1076"/>
          <ac:spMkLst>
            <pc:docMk/>
            <pc:sldMk cId="3109501799" sldId="258"/>
            <ac:spMk id="79" creationId="{BEBEDF06-E9FC-66DA-98EF-11DC78FFF84E}"/>
          </ac:spMkLst>
        </pc:spChg>
        <pc:spChg chg="mod">
          <ac:chgData name="Patrick Spohr" userId="52d4397b1069a9aa" providerId="LiveId" clId="{BE6C0E6E-05FC-405A-9C01-DF2A8F79E2A0}" dt="2024-01-15T15:11:04.608" v="3208" actId="1076"/>
          <ac:spMkLst>
            <pc:docMk/>
            <pc:sldMk cId="3109501799" sldId="258"/>
            <ac:spMk id="81" creationId="{0269A3B2-B346-FD10-4621-C29F96BD5E23}"/>
          </ac:spMkLst>
        </pc:spChg>
        <pc:spChg chg="mod">
          <ac:chgData name="Patrick Spohr" userId="52d4397b1069a9aa" providerId="LiveId" clId="{BE6C0E6E-05FC-405A-9C01-DF2A8F79E2A0}" dt="2024-01-15T15:11:04.608" v="3208" actId="1076"/>
          <ac:spMkLst>
            <pc:docMk/>
            <pc:sldMk cId="3109501799" sldId="258"/>
            <ac:spMk id="82" creationId="{AB9585FC-6875-BC3E-B033-A3DD08BE862D}"/>
          </ac:spMkLst>
        </pc:spChg>
        <pc:spChg chg="mod">
          <ac:chgData name="Patrick Spohr" userId="52d4397b1069a9aa" providerId="LiveId" clId="{BE6C0E6E-05FC-405A-9C01-DF2A8F79E2A0}" dt="2024-01-15T15:11:04.608" v="3208" actId="1076"/>
          <ac:spMkLst>
            <pc:docMk/>
            <pc:sldMk cId="3109501799" sldId="258"/>
            <ac:spMk id="83" creationId="{D3FADFD3-17E3-E9FB-0489-2EC0411BEC55}"/>
          </ac:spMkLst>
        </pc:spChg>
        <pc:spChg chg="mod">
          <ac:chgData name="Patrick Spohr" userId="52d4397b1069a9aa" providerId="LiveId" clId="{BE6C0E6E-05FC-405A-9C01-DF2A8F79E2A0}" dt="2024-01-15T15:11:04.608" v="3208" actId="1076"/>
          <ac:spMkLst>
            <pc:docMk/>
            <pc:sldMk cId="3109501799" sldId="258"/>
            <ac:spMk id="87" creationId="{1B40E958-4635-47BF-6AF4-0936EF90B8E8}"/>
          </ac:spMkLst>
        </pc:spChg>
        <pc:spChg chg="mod">
          <ac:chgData name="Patrick Spohr" userId="52d4397b1069a9aa" providerId="LiveId" clId="{BE6C0E6E-05FC-405A-9C01-DF2A8F79E2A0}" dt="2024-01-15T15:11:04.608" v="3208" actId="1076"/>
          <ac:spMkLst>
            <pc:docMk/>
            <pc:sldMk cId="3109501799" sldId="258"/>
            <ac:spMk id="88" creationId="{FAEF36AD-1E6E-8157-5A88-7DCDB77C2E2B}"/>
          </ac:spMkLst>
        </pc:spChg>
        <pc:spChg chg="mod">
          <ac:chgData name="Patrick Spohr" userId="52d4397b1069a9aa" providerId="LiveId" clId="{BE6C0E6E-05FC-405A-9C01-DF2A8F79E2A0}" dt="2024-01-15T15:11:04.608" v="3208" actId="1076"/>
          <ac:spMkLst>
            <pc:docMk/>
            <pc:sldMk cId="3109501799" sldId="258"/>
            <ac:spMk id="89" creationId="{06C28E38-C04F-2C03-79C4-693859FD1F16}"/>
          </ac:spMkLst>
        </pc:spChg>
        <pc:spChg chg="mod">
          <ac:chgData name="Patrick Spohr" userId="52d4397b1069a9aa" providerId="LiveId" clId="{BE6C0E6E-05FC-405A-9C01-DF2A8F79E2A0}" dt="2024-01-15T15:11:04.608" v="3208" actId="1076"/>
          <ac:spMkLst>
            <pc:docMk/>
            <pc:sldMk cId="3109501799" sldId="258"/>
            <ac:spMk id="90" creationId="{276604AC-5063-236E-0FF4-7E11F0D3B27B}"/>
          </ac:spMkLst>
        </pc:spChg>
        <pc:spChg chg="mod">
          <ac:chgData name="Patrick Spohr" userId="52d4397b1069a9aa" providerId="LiveId" clId="{BE6C0E6E-05FC-405A-9C01-DF2A8F79E2A0}" dt="2024-01-15T15:11:04.608" v="3208" actId="1076"/>
          <ac:spMkLst>
            <pc:docMk/>
            <pc:sldMk cId="3109501799" sldId="258"/>
            <ac:spMk id="91" creationId="{7CA2C075-61B9-490D-3F45-39D1AB044E1F}"/>
          </ac:spMkLst>
        </pc:spChg>
        <pc:spChg chg="mod">
          <ac:chgData name="Patrick Spohr" userId="52d4397b1069a9aa" providerId="LiveId" clId="{BE6C0E6E-05FC-405A-9C01-DF2A8F79E2A0}" dt="2024-01-15T15:11:04.608" v="3208" actId="1076"/>
          <ac:spMkLst>
            <pc:docMk/>
            <pc:sldMk cId="3109501799" sldId="258"/>
            <ac:spMk id="92" creationId="{E76B53C2-1C00-5FE2-9EA9-199C09A4B55C}"/>
          </ac:spMkLst>
        </pc:spChg>
        <pc:spChg chg="mod">
          <ac:chgData name="Patrick Spohr" userId="52d4397b1069a9aa" providerId="LiveId" clId="{BE6C0E6E-05FC-405A-9C01-DF2A8F79E2A0}" dt="2024-01-15T15:11:04.608" v="3208" actId="1076"/>
          <ac:spMkLst>
            <pc:docMk/>
            <pc:sldMk cId="3109501799" sldId="258"/>
            <ac:spMk id="93" creationId="{9AF7AAC1-CF8C-23D1-1789-747A3BADFEE4}"/>
          </ac:spMkLst>
        </pc:spChg>
        <pc:grpChg chg="mod">
          <ac:chgData name="Patrick Spohr" userId="52d4397b1069a9aa" providerId="LiveId" clId="{BE6C0E6E-05FC-405A-9C01-DF2A8F79E2A0}" dt="2024-01-15T15:11:04.608" v="3208" actId="1076"/>
          <ac:grpSpMkLst>
            <pc:docMk/>
            <pc:sldMk cId="3109501799" sldId="258"/>
            <ac:grpSpMk id="62" creationId="{F7E2AB97-0B58-8617-F785-05B5E86D7A4E}"/>
          </ac:grpSpMkLst>
        </pc:grpChg>
        <pc:picChg chg="add mod">
          <ac:chgData name="Patrick Spohr" userId="52d4397b1069a9aa" providerId="LiveId" clId="{BE6C0E6E-05FC-405A-9C01-DF2A8F79E2A0}" dt="2024-01-16T13:20:28.155" v="5130"/>
          <ac:picMkLst>
            <pc:docMk/>
            <pc:sldMk cId="3109501799" sldId="258"/>
            <ac:picMk id="9" creationId="{3F5C7CD1-4BD8-85C7-D653-03C451511356}"/>
          </ac:picMkLst>
        </pc:picChg>
        <pc:cxnChg chg="mod">
          <ac:chgData name="Patrick Spohr" userId="52d4397b1069a9aa" providerId="LiveId" clId="{BE6C0E6E-05FC-405A-9C01-DF2A8F79E2A0}" dt="2024-01-15T15:11:04.608" v="3208" actId="1076"/>
          <ac:cxnSpMkLst>
            <pc:docMk/>
            <pc:sldMk cId="3109501799" sldId="258"/>
            <ac:cxnSpMk id="4" creationId="{F0215144-8744-5FD0-FE6E-2A6DA4F7DDED}"/>
          </ac:cxnSpMkLst>
        </pc:cxnChg>
        <pc:cxnChg chg="mod">
          <ac:chgData name="Patrick Spohr" userId="52d4397b1069a9aa" providerId="LiveId" clId="{BE6C0E6E-05FC-405A-9C01-DF2A8F79E2A0}" dt="2024-01-15T15:11:04.608" v="3208" actId="1076"/>
          <ac:cxnSpMkLst>
            <pc:docMk/>
            <pc:sldMk cId="3109501799" sldId="258"/>
            <ac:cxnSpMk id="44" creationId="{3398F77D-9C5D-5F46-2E22-E3DF5C8037E3}"/>
          </ac:cxnSpMkLst>
        </pc:cxnChg>
      </pc:sldChg>
      <pc:sldChg chg="addSp modSp">
        <pc:chgData name="Patrick Spohr" userId="52d4397b1069a9aa" providerId="LiveId" clId="{BE6C0E6E-05FC-405A-9C01-DF2A8F79E2A0}" dt="2024-01-16T13:20:39.401" v="5137"/>
        <pc:sldMkLst>
          <pc:docMk/>
          <pc:sldMk cId="2961106047" sldId="259"/>
        </pc:sldMkLst>
        <pc:picChg chg="add mod">
          <ac:chgData name="Patrick Spohr" userId="52d4397b1069a9aa" providerId="LiveId" clId="{BE6C0E6E-05FC-405A-9C01-DF2A8F79E2A0}" dt="2024-01-16T13:20:39.401" v="5137"/>
          <ac:picMkLst>
            <pc:docMk/>
            <pc:sldMk cId="2961106047" sldId="259"/>
            <ac:picMk id="7" creationId="{ED017365-650D-5746-4F10-6BF7EEFF6175}"/>
          </ac:picMkLst>
        </pc:picChg>
      </pc:sldChg>
      <pc:sldChg chg="addSp modSp">
        <pc:chgData name="Patrick Spohr" userId="52d4397b1069a9aa" providerId="LiveId" clId="{BE6C0E6E-05FC-405A-9C01-DF2A8F79E2A0}" dt="2024-01-16T13:20:47.046" v="5140"/>
        <pc:sldMkLst>
          <pc:docMk/>
          <pc:sldMk cId="1968899" sldId="260"/>
        </pc:sldMkLst>
        <pc:picChg chg="add mod">
          <ac:chgData name="Patrick Spohr" userId="52d4397b1069a9aa" providerId="LiveId" clId="{BE6C0E6E-05FC-405A-9C01-DF2A8F79E2A0}" dt="2024-01-16T13:20:47.046" v="5140"/>
          <ac:picMkLst>
            <pc:docMk/>
            <pc:sldMk cId="1968899" sldId="260"/>
            <ac:picMk id="7" creationId="{166EAD43-A658-D814-F713-244B044CD5FF}"/>
          </ac:picMkLst>
        </pc:picChg>
      </pc:sldChg>
      <pc:sldChg chg="addSp modSp mod">
        <pc:chgData name="Patrick Spohr" userId="52d4397b1069a9aa" providerId="LiveId" clId="{BE6C0E6E-05FC-405A-9C01-DF2A8F79E2A0}" dt="2024-01-16T13:24:20.387" v="5206"/>
        <pc:sldMkLst>
          <pc:docMk/>
          <pc:sldMk cId="2011919857" sldId="261"/>
        </pc:sldMkLst>
        <pc:spChg chg="mod">
          <ac:chgData name="Patrick Spohr" userId="52d4397b1069a9aa" providerId="LiveId" clId="{BE6C0E6E-05FC-405A-9C01-DF2A8F79E2A0}" dt="2024-01-16T12:48:18.734" v="4650" actId="20577"/>
          <ac:spMkLst>
            <pc:docMk/>
            <pc:sldMk cId="2011919857" sldId="261"/>
            <ac:spMk id="14" creationId="{ED67076F-87CD-A4C2-E333-600E5CB91F47}"/>
          </ac:spMkLst>
        </pc:spChg>
        <pc:picChg chg="add mod">
          <ac:chgData name="Patrick Spohr" userId="52d4397b1069a9aa" providerId="LiveId" clId="{BE6C0E6E-05FC-405A-9C01-DF2A8F79E2A0}" dt="2024-01-16T13:24:20.387" v="5206"/>
          <ac:picMkLst>
            <pc:docMk/>
            <pc:sldMk cId="2011919857" sldId="261"/>
            <ac:picMk id="6" creationId="{C1FC4710-F1F1-C11F-2F60-17513A4270CD}"/>
          </ac:picMkLst>
        </pc:picChg>
        <pc:picChg chg="mod">
          <ac:chgData name="Patrick Spohr" userId="52d4397b1069a9aa" providerId="LiveId" clId="{BE6C0E6E-05FC-405A-9C01-DF2A8F79E2A0}" dt="2024-01-15T14:03:20.088" v="1245" actId="1076"/>
          <ac:picMkLst>
            <pc:docMk/>
            <pc:sldMk cId="2011919857" sldId="261"/>
            <ac:picMk id="1026" creationId="{0415557D-FC18-33DF-0B32-F0DD60C75A5B}"/>
          </ac:picMkLst>
        </pc:picChg>
        <pc:picChg chg="mod">
          <ac:chgData name="Patrick Spohr" userId="52d4397b1069a9aa" providerId="LiveId" clId="{BE6C0E6E-05FC-405A-9C01-DF2A8F79E2A0}" dt="2024-01-15T14:03:20.088" v="1245" actId="1076"/>
          <ac:picMkLst>
            <pc:docMk/>
            <pc:sldMk cId="2011919857" sldId="261"/>
            <ac:picMk id="1028" creationId="{950E1C71-DCF2-F75C-E774-D29E9680C52C}"/>
          </ac:picMkLst>
        </pc:picChg>
        <pc:picChg chg="mod">
          <ac:chgData name="Patrick Spohr" userId="52d4397b1069a9aa" providerId="LiveId" clId="{BE6C0E6E-05FC-405A-9C01-DF2A8F79E2A0}" dt="2024-01-15T14:03:20.088" v="1245" actId="1076"/>
          <ac:picMkLst>
            <pc:docMk/>
            <pc:sldMk cId="2011919857" sldId="261"/>
            <ac:picMk id="1030" creationId="{1E295DC7-5B3B-345C-A7C0-B8CE023EC597}"/>
          </ac:picMkLst>
        </pc:picChg>
        <pc:picChg chg="mod">
          <ac:chgData name="Patrick Spohr" userId="52d4397b1069a9aa" providerId="LiveId" clId="{BE6C0E6E-05FC-405A-9C01-DF2A8F79E2A0}" dt="2024-01-15T14:03:20.088" v="1245" actId="1076"/>
          <ac:picMkLst>
            <pc:docMk/>
            <pc:sldMk cId="2011919857" sldId="261"/>
            <ac:picMk id="1032" creationId="{136848C8-2869-2255-DB93-3E0B6B5D5EC1}"/>
          </ac:picMkLst>
        </pc:picChg>
      </pc:sldChg>
      <pc:sldChg chg="addSp modSp mod">
        <pc:chgData name="Patrick Spohr" userId="52d4397b1069a9aa" providerId="LiveId" clId="{BE6C0E6E-05FC-405A-9C01-DF2A8F79E2A0}" dt="2024-01-16T13:18:38.689" v="5106"/>
        <pc:sldMkLst>
          <pc:docMk/>
          <pc:sldMk cId="3716496139" sldId="262"/>
        </pc:sldMkLst>
        <pc:picChg chg="add mod">
          <ac:chgData name="Patrick Spohr" userId="52d4397b1069a9aa" providerId="LiveId" clId="{BE6C0E6E-05FC-405A-9C01-DF2A8F79E2A0}" dt="2024-01-16T13:18:38.689" v="5106"/>
          <ac:picMkLst>
            <pc:docMk/>
            <pc:sldMk cId="3716496139" sldId="262"/>
            <ac:picMk id="3" creationId="{BF0CC961-EFC1-F281-2B66-EB343774018D}"/>
          </ac:picMkLst>
        </pc:picChg>
      </pc:sldChg>
      <pc:sldChg chg="addSp modSp">
        <pc:chgData name="Patrick Spohr" userId="52d4397b1069a9aa" providerId="LiveId" clId="{BE6C0E6E-05FC-405A-9C01-DF2A8F79E2A0}" dt="2024-01-16T13:21:50.467" v="5192"/>
        <pc:sldMkLst>
          <pc:docMk/>
          <pc:sldMk cId="2806944598" sldId="275"/>
        </pc:sldMkLst>
        <pc:picChg chg="add mod">
          <ac:chgData name="Patrick Spohr" userId="52d4397b1069a9aa" providerId="LiveId" clId="{BE6C0E6E-05FC-405A-9C01-DF2A8F79E2A0}" dt="2024-01-16T13:21:50.467" v="5192"/>
          <ac:picMkLst>
            <pc:docMk/>
            <pc:sldMk cId="2806944598" sldId="275"/>
            <ac:picMk id="5" creationId="{97F6B960-277F-1369-2FE6-0320B4150D44}"/>
          </ac:picMkLst>
        </pc:picChg>
      </pc:sldChg>
      <pc:sldChg chg="addSp modSp">
        <pc:chgData name="Patrick Spohr" userId="52d4397b1069a9aa" providerId="LiveId" clId="{BE6C0E6E-05FC-405A-9C01-DF2A8F79E2A0}" dt="2024-01-16T13:20:36.871" v="5135"/>
        <pc:sldMkLst>
          <pc:docMk/>
          <pc:sldMk cId="3789724830" sldId="278"/>
        </pc:sldMkLst>
        <pc:picChg chg="add mod">
          <ac:chgData name="Patrick Spohr" userId="52d4397b1069a9aa" providerId="LiveId" clId="{BE6C0E6E-05FC-405A-9C01-DF2A8F79E2A0}" dt="2024-01-16T13:20:36.871" v="5135"/>
          <ac:picMkLst>
            <pc:docMk/>
            <pc:sldMk cId="3789724830" sldId="278"/>
            <ac:picMk id="6" creationId="{CB944F9E-8F14-B64C-9F02-BCDC2530DCA5}"/>
          </ac:picMkLst>
        </pc:picChg>
      </pc:sldChg>
      <pc:sldChg chg="addSp modSp mod">
        <pc:chgData name="Patrick Spohr" userId="52d4397b1069a9aa" providerId="LiveId" clId="{BE6C0E6E-05FC-405A-9C01-DF2A8F79E2A0}" dt="2024-01-16T13:19:27.438" v="5116" actId="1076"/>
        <pc:sldMkLst>
          <pc:docMk/>
          <pc:sldMk cId="3747858620" sldId="279"/>
        </pc:sldMkLst>
        <pc:picChg chg="add mod">
          <ac:chgData name="Patrick Spohr" userId="52d4397b1069a9aa" providerId="LiveId" clId="{BE6C0E6E-05FC-405A-9C01-DF2A8F79E2A0}" dt="2024-01-16T13:19:27.438" v="5116" actId="1076"/>
          <ac:picMkLst>
            <pc:docMk/>
            <pc:sldMk cId="3747858620" sldId="279"/>
            <ac:picMk id="2" creationId="{1F4FB544-5388-06E3-1EF1-9C55FBD65399}"/>
          </ac:picMkLst>
        </pc:picChg>
      </pc:sldChg>
      <pc:sldChg chg="addSp modSp mod">
        <pc:chgData name="Patrick Spohr" userId="52d4397b1069a9aa" providerId="LiveId" clId="{BE6C0E6E-05FC-405A-9C01-DF2A8F79E2A0}" dt="2024-01-16T13:19:23.832" v="5115" actId="1076"/>
        <pc:sldMkLst>
          <pc:docMk/>
          <pc:sldMk cId="2604455079" sldId="280"/>
        </pc:sldMkLst>
        <pc:picChg chg="add mod">
          <ac:chgData name="Patrick Spohr" userId="52d4397b1069a9aa" providerId="LiveId" clId="{BE6C0E6E-05FC-405A-9C01-DF2A8F79E2A0}" dt="2024-01-16T13:19:23.832" v="5115" actId="1076"/>
          <ac:picMkLst>
            <pc:docMk/>
            <pc:sldMk cId="2604455079" sldId="280"/>
            <ac:picMk id="2" creationId="{38CBB61C-0C9E-6BE3-B820-955732D93306}"/>
          </ac:picMkLst>
        </pc:picChg>
      </pc:sldChg>
      <pc:sldChg chg="addSp modSp mod">
        <pc:chgData name="Patrick Spohr" userId="52d4397b1069a9aa" providerId="LiveId" clId="{BE6C0E6E-05FC-405A-9C01-DF2A8F79E2A0}" dt="2024-01-16T13:19:19.762" v="5114" actId="1076"/>
        <pc:sldMkLst>
          <pc:docMk/>
          <pc:sldMk cId="4166021307" sldId="281"/>
        </pc:sldMkLst>
        <pc:picChg chg="add mod">
          <ac:chgData name="Patrick Spohr" userId="52d4397b1069a9aa" providerId="LiveId" clId="{BE6C0E6E-05FC-405A-9C01-DF2A8F79E2A0}" dt="2024-01-16T13:19:19.762" v="5114" actId="1076"/>
          <ac:picMkLst>
            <pc:docMk/>
            <pc:sldMk cId="4166021307" sldId="281"/>
            <ac:picMk id="2" creationId="{682312B1-A522-695F-70D7-FD3606A5DFF3}"/>
          </ac:picMkLst>
        </pc:picChg>
      </pc:sldChg>
      <pc:sldChg chg="addSp delSp modSp mod">
        <pc:chgData name="Patrick Spohr" userId="52d4397b1069a9aa" providerId="LiveId" clId="{BE6C0E6E-05FC-405A-9C01-DF2A8F79E2A0}" dt="2024-01-16T13:21:06.370" v="5157"/>
        <pc:sldMkLst>
          <pc:docMk/>
          <pc:sldMk cId="644497637" sldId="283"/>
        </pc:sldMkLst>
        <pc:spChg chg="add del mod">
          <ac:chgData name="Patrick Spohr" userId="52d4397b1069a9aa" providerId="LiveId" clId="{BE6C0E6E-05FC-405A-9C01-DF2A8F79E2A0}" dt="2024-01-15T14:30:41.273" v="1907" actId="1076"/>
          <ac:spMkLst>
            <pc:docMk/>
            <pc:sldMk cId="644497637" sldId="283"/>
            <ac:spMk id="6" creationId="{41656E83-D020-A352-27A1-C6E7DEA9B213}"/>
          </ac:spMkLst>
        </pc:spChg>
        <pc:spChg chg="del">
          <ac:chgData name="Patrick Spohr" userId="52d4397b1069a9aa" providerId="LiveId" clId="{BE6C0E6E-05FC-405A-9C01-DF2A8F79E2A0}" dt="2024-01-15T12:04:18.660" v="480" actId="478"/>
          <ac:spMkLst>
            <pc:docMk/>
            <pc:sldMk cId="644497637" sldId="283"/>
            <ac:spMk id="8" creationId="{E463B0A2-E2CA-E53A-F522-B62A6F26FD09}"/>
          </ac:spMkLst>
        </pc:spChg>
        <pc:spChg chg="add mod">
          <ac:chgData name="Patrick Spohr" userId="52d4397b1069a9aa" providerId="LiveId" clId="{BE6C0E6E-05FC-405A-9C01-DF2A8F79E2A0}" dt="2024-01-15T12:04:21.296" v="481" actId="1076"/>
          <ac:spMkLst>
            <pc:docMk/>
            <pc:sldMk cId="644497637" sldId="283"/>
            <ac:spMk id="9" creationId="{6A8F2A3A-53F4-7BDE-9ADD-897EF6284DF9}"/>
          </ac:spMkLst>
        </pc:spChg>
        <pc:spChg chg="add mod">
          <ac:chgData name="Patrick Spohr" userId="52d4397b1069a9aa" providerId="LiveId" clId="{BE6C0E6E-05FC-405A-9C01-DF2A8F79E2A0}" dt="2024-01-15T14:30:51.887" v="1910" actId="20577"/>
          <ac:spMkLst>
            <pc:docMk/>
            <pc:sldMk cId="644497637" sldId="283"/>
            <ac:spMk id="15" creationId="{97677F42-1E46-7606-71EF-4D81D403EB12}"/>
          </ac:spMkLst>
        </pc:spChg>
        <pc:spChg chg="add mod">
          <ac:chgData name="Patrick Spohr" userId="52d4397b1069a9aa" providerId="LiveId" clId="{BE6C0E6E-05FC-405A-9C01-DF2A8F79E2A0}" dt="2024-01-15T14:30:39.482" v="1906" actId="1076"/>
          <ac:spMkLst>
            <pc:docMk/>
            <pc:sldMk cId="644497637" sldId="283"/>
            <ac:spMk id="16" creationId="{A8A3F54A-E6B1-F48D-FB0C-6066703BFA26}"/>
          </ac:spMkLst>
        </pc:spChg>
        <pc:spChg chg="mod">
          <ac:chgData name="Patrick Spohr" userId="52d4397b1069a9aa" providerId="LiveId" clId="{BE6C0E6E-05FC-405A-9C01-DF2A8F79E2A0}" dt="2024-01-15T14:29:28.568" v="1862" actId="20577"/>
          <ac:spMkLst>
            <pc:docMk/>
            <pc:sldMk cId="644497637" sldId="283"/>
            <ac:spMk id="24" creationId="{F92EC24E-3E0A-471B-9A70-B29306D2DABB}"/>
          </ac:spMkLst>
        </pc:spChg>
        <pc:spChg chg="mod">
          <ac:chgData name="Patrick Spohr" userId="52d4397b1069a9aa" providerId="LiveId" clId="{BE6C0E6E-05FC-405A-9C01-DF2A8F79E2A0}" dt="2024-01-15T14:30:27.667" v="1905" actId="313"/>
          <ac:spMkLst>
            <pc:docMk/>
            <pc:sldMk cId="644497637" sldId="283"/>
            <ac:spMk id="39" creationId="{2B0040E8-BBFE-4B5E-9ADF-88F6C234CBAB}"/>
          </ac:spMkLst>
        </pc:spChg>
        <pc:picChg chg="del mod">
          <ac:chgData name="Patrick Spohr" userId="52d4397b1069a9aa" providerId="LiveId" clId="{BE6C0E6E-05FC-405A-9C01-DF2A8F79E2A0}" dt="2024-01-15T14:23:50.945" v="1713" actId="478"/>
          <ac:picMkLst>
            <pc:docMk/>
            <pc:sldMk cId="644497637" sldId="283"/>
            <ac:picMk id="4" creationId="{09DAFACF-A5A8-0FC6-4449-CFDCE8D5EB03}"/>
          </ac:picMkLst>
        </pc:picChg>
        <pc:picChg chg="add mod">
          <ac:chgData name="Patrick Spohr" userId="52d4397b1069a9aa" providerId="LiveId" clId="{BE6C0E6E-05FC-405A-9C01-DF2A8F79E2A0}" dt="2024-01-16T13:21:06.370" v="5157"/>
          <ac:picMkLst>
            <pc:docMk/>
            <pc:sldMk cId="644497637" sldId="283"/>
            <ac:picMk id="4" creationId="{D0A9DE50-760B-30A0-FDDD-A505026FBFA8}"/>
          </ac:picMkLst>
        </pc:picChg>
        <pc:picChg chg="add mod">
          <ac:chgData name="Patrick Spohr" userId="52d4397b1069a9aa" providerId="LiveId" clId="{BE6C0E6E-05FC-405A-9C01-DF2A8F79E2A0}" dt="2024-01-15T14:30:39.482" v="1906" actId="1076"/>
          <ac:picMkLst>
            <pc:docMk/>
            <pc:sldMk cId="644497637" sldId="283"/>
            <ac:picMk id="11" creationId="{255E6806-801E-41E0-30CF-0750451D97E5}"/>
          </ac:picMkLst>
        </pc:picChg>
        <pc:picChg chg="add mod">
          <ac:chgData name="Patrick Spohr" userId="52d4397b1069a9aa" providerId="LiveId" clId="{BE6C0E6E-05FC-405A-9C01-DF2A8F79E2A0}" dt="2024-01-15T14:30:39.482" v="1906" actId="1076"/>
          <ac:picMkLst>
            <pc:docMk/>
            <pc:sldMk cId="644497637" sldId="283"/>
            <ac:picMk id="13" creationId="{5D96C354-7454-E6D2-D681-E0AF67463568}"/>
          </ac:picMkLst>
        </pc:picChg>
      </pc:sldChg>
      <pc:sldChg chg="addSp modSp mod">
        <pc:chgData name="Patrick Spohr" userId="52d4397b1069a9aa" providerId="LiveId" clId="{BE6C0E6E-05FC-405A-9C01-DF2A8F79E2A0}" dt="2024-01-16T13:20:12.063" v="5120" actId="1076"/>
        <pc:sldMkLst>
          <pc:docMk/>
          <pc:sldMk cId="1702142461" sldId="284"/>
        </pc:sldMkLst>
        <pc:spChg chg="add mod">
          <ac:chgData name="Patrick Spohr" userId="52d4397b1069a9aa" providerId="LiveId" clId="{BE6C0E6E-05FC-405A-9C01-DF2A8F79E2A0}" dt="2024-01-15T15:48:43.919" v="4538" actId="1076"/>
          <ac:spMkLst>
            <pc:docMk/>
            <pc:sldMk cId="1702142461" sldId="284"/>
            <ac:spMk id="6" creationId="{5B3C1C44-928C-19E1-E7E8-15543C7981D9}"/>
          </ac:spMkLst>
        </pc:spChg>
        <pc:picChg chg="add mod">
          <ac:chgData name="Patrick Spohr" userId="52d4397b1069a9aa" providerId="LiveId" clId="{BE6C0E6E-05FC-405A-9C01-DF2A8F79E2A0}" dt="2024-01-16T13:20:12.063" v="5120" actId="1076"/>
          <ac:picMkLst>
            <pc:docMk/>
            <pc:sldMk cId="1702142461" sldId="284"/>
            <ac:picMk id="7" creationId="{BC44A10F-E2E0-DA36-E927-CF4256A242D5}"/>
          </ac:picMkLst>
        </pc:picChg>
      </pc:sldChg>
      <pc:sldChg chg="addSp modSp mod">
        <pc:chgData name="Patrick Spohr" userId="52d4397b1069a9aa" providerId="LiveId" clId="{BE6C0E6E-05FC-405A-9C01-DF2A8F79E2A0}" dt="2024-01-16T13:20:24.595" v="5128" actId="1035"/>
        <pc:sldMkLst>
          <pc:docMk/>
          <pc:sldMk cId="70525536" sldId="285"/>
        </pc:sldMkLst>
        <pc:picChg chg="add mod">
          <ac:chgData name="Patrick Spohr" userId="52d4397b1069a9aa" providerId="LiveId" clId="{BE6C0E6E-05FC-405A-9C01-DF2A8F79E2A0}" dt="2024-01-16T13:20:24.595" v="5128" actId="1035"/>
          <ac:picMkLst>
            <pc:docMk/>
            <pc:sldMk cId="70525536" sldId="285"/>
            <ac:picMk id="6" creationId="{5F3353FC-7C18-F43A-0556-429F9319D683}"/>
          </ac:picMkLst>
        </pc:picChg>
      </pc:sldChg>
      <pc:sldChg chg="addSp modSp mod">
        <pc:chgData name="Patrick Spohr" userId="52d4397b1069a9aa" providerId="LiveId" clId="{BE6C0E6E-05FC-405A-9C01-DF2A8F79E2A0}" dt="2024-01-16T13:23:39.643" v="5197" actId="1076"/>
        <pc:sldMkLst>
          <pc:docMk/>
          <pc:sldMk cId="837233263" sldId="286"/>
        </pc:sldMkLst>
        <pc:grpChg chg="mod">
          <ac:chgData name="Patrick Spohr" userId="52d4397b1069a9aa" providerId="LiveId" clId="{BE6C0E6E-05FC-405A-9C01-DF2A8F79E2A0}" dt="2024-01-16T13:23:35.236" v="5196" actId="1076"/>
          <ac:grpSpMkLst>
            <pc:docMk/>
            <pc:sldMk cId="837233263" sldId="286"/>
            <ac:grpSpMk id="22" creationId="{0457F68C-2D5D-4F98-C308-9ECC3315F602}"/>
          </ac:grpSpMkLst>
        </pc:grpChg>
        <pc:grpChg chg="mod">
          <ac:chgData name="Patrick Spohr" userId="52d4397b1069a9aa" providerId="LiveId" clId="{BE6C0E6E-05FC-405A-9C01-DF2A8F79E2A0}" dt="2024-01-16T13:23:35.236" v="5196" actId="1076"/>
          <ac:grpSpMkLst>
            <pc:docMk/>
            <pc:sldMk cId="837233263" sldId="286"/>
            <ac:grpSpMk id="24" creationId="{D2DBA520-FE6F-4AD2-0C09-B657088EAC7C}"/>
          </ac:grpSpMkLst>
        </pc:grpChg>
        <pc:picChg chg="add mod">
          <ac:chgData name="Patrick Spohr" userId="52d4397b1069a9aa" providerId="LiveId" clId="{BE6C0E6E-05FC-405A-9C01-DF2A8F79E2A0}" dt="2024-01-16T13:20:26.428" v="5129"/>
          <ac:picMkLst>
            <pc:docMk/>
            <pc:sldMk cId="837233263" sldId="286"/>
            <ac:picMk id="11" creationId="{BB190EE6-39A1-8C3B-D987-8726A082E4DD}"/>
          </ac:picMkLst>
        </pc:picChg>
        <pc:picChg chg="mod">
          <ac:chgData name="Patrick Spohr" userId="52d4397b1069a9aa" providerId="LiveId" clId="{BE6C0E6E-05FC-405A-9C01-DF2A8F79E2A0}" dt="2024-01-16T13:23:39.643" v="5197" actId="1076"/>
          <ac:picMkLst>
            <pc:docMk/>
            <pc:sldMk cId="837233263" sldId="286"/>
            <ac:picMk id="12" creationId="{F022924A-31CF-9739-BC23-E722A445AC06}"/>
          </ac:picMkLst>
        </pc:picChg>
      </pc:sldChg>
      <pc:sldChg chg="addSp modSp mod">
        <pc:chgData name="Patrick Spohr" userId="52d4397b1069a9aa" providerId="LiveId" clId="{BE6C0E6E-05FC-405A-9C01-DF2A8F79E2A0}" dt="2024-01-16T14:31:13.862" v="5709" actId="20577"/>
        <pc:sldMkLst>
          <pc:docMk/>
          <pc:sldMk cId="1471070670" sldId="287"/>
        </pc:sldMkLst>
        <pc:spChg chg="mod">
          <ac:chgData name="Patrick Spohr" userId="52d4397b1069a9aa" providerId="LiveId" clId="{BE6C0E6E-05FC-405A-9C01-DF2A8F79E2A0}" dt="2024-01-16T14:31:13.862" v="5709" actId="20577"/>
          <ac:spMkLst>
            <pc:docMk/>
            <pc:sldMk cId="1471070670" sldId="287"/>
            <ac:spMk id="8" creationId="{406678A6-43FF-AE7B-A12C-9EB7FC9F5218}"/>
          </ac:spMkLst>
        </pc:spChg>
        <pc:spChg chg="mod">
          <ac:chgData name="Patrick Spohr" userId="52d4397b1069a9aa" providerId="LiveId" clId="{BE6C0E6E-05FC-405A-9C01-DF2A8F79E2A0}" dt="2024-01-16T12:45:46.186" v="4629" actId="20577"/>
          <ac:spMkLst>
            <pc:docMk/>
            <pc:sldMk cId="1471070670" sldId="287"/>
            <ac:spMk id="10" creationId="{57AF382E-7ED2-380A-E149-3F3C08DB63DD}"/>
          </ac:spMkLst>
        </pc:spChg>
        <pc:picChg chg="add mod">
          <ac:chgData name="Patrick Spohr" userId="52d4397b1069a9aa" providerId="LiveId" clId="{BE6C0E6E-05FC-405A-9C01-DF2A8F79E2A0}" dt="2024-01-16T13:23:22.717" v="5194"/>
          <ac:picMkLst>
            <pc:docMk/>
            <pc:sldMk cId="1471070670" sldId="287"/>
            <ac:picMk id="6" creationId="{0882D555-A7B4-E039-752F-C70269511613}"/>
          </ac:picMkLst>
        </pc:picChg>
      </pc:sldChg>
      <pc:sldChg chg="addSp delSp modSp mod ord">
        <pc:chgData name="Patrick Spohr" userId="52d4397b1069a9aa" providerId="LiveId" clId="{BE6C0E6E-05FC-405A-9C01-DF2A8F79E2A0}" dt="2024-01-16T13:21:04.395" v="5155"/>
        <pc:sldMkLst>
          <pc:docMk/>
          <pc:sldMk cId="540442325" sldId="289"/>
        </pc:sldMkLst>
        <pc:spChg chg="mod">
          <ac:chgData name="Patrick Spohr" userId="52d4397b1069a9aa" providerId="LiveId" clId="{BE6C0E6E-05FC-405A-9C01-DF2A8F79E2A0}" dt="2024-01-16T12:55:32.178" v="4820" actId="1076"/>
          <ac:spMkLst>
            <pc:docMk/>
            <pc:sldMk cId="540442325" sldId="289"/>
            <ac:spMk id="2" creationId="{90CCC53C-C084-F3D3-2CE4-C40766CD6F10}"/>
          </ac:spMkLst>
        </pc:spChg>
        <pc:spChg chg="add mod">
          <ac:chgData name="Patrick Spohr" userId="52d4397b1069a9aa" providerId="LiveId" clId="{BE6C0E6E-05FC-405A-9C01-DF2A8F79E2A0}" dt="2024-01-16T12:56:56.968" v="4886" actId="20577"/>
          <ac:spMkLst>
            <pc:docMk/>
            <pc:sldMk cId="540442325" sldId="289"/>
            <ac:spMk id="6" creationId="{F8E1DE24-E596-85A8-8AD7-89CE43DEAE06}"/>
          </ac:spMkLst>
        </pc:spChg>
        <pc:spChg chg="add mod">
          <ac:chgData name="Patrick Spohr" userId="52d4397b1069a9aa" providerId="LiveId" clId="{BE6C0E6E-05FC-405A-9C01-DF2A8F79E2A0}" dt="2024-01-16T12:56:24.679" v="4868" actId="20577"/>
          <ac:spMkLst>
            <pc:docMk/>
            <pc:sldMk cId="540442325" sldId="289"/>
            <ac:spMk id="7" creationId="{02A9648B-81AA-2951-1B7A-0513AB3A75BA}"/>
          </ac:spMkLst>
        </pc:spChg>
        <pc:spChg chg="add del">
          <ac:chgData name="Patrick Spohr" userId="52d4397b1069a9aa" providerId="LiveId" clId="{BE6C0E6E-05FC-405A-9C01-DF2A8F79E2A0}" dt="2024-01-15T11:58:22.866" v="390" actId="22"/>
          <ac:spMkLst>
            <pc:docMk/>
            <pc:sldMk cId="540442325" sldId="289"/>
            <ac:spMk id="7" creationId="{A5661E58-B496-681F-0433-B86DECF65D63}"/>
          </ac:spMkLst>
        </pc:spChg>
        <pc:spChg chg="add mod">
          <ac:chgData name="Patrick Spohr" userId="52d4397b1069a9aa" providerId="LiveId" clId="{BE6C0E6E-05FC-405A-9C01-DF2A8F79E2A0}" dt="2024-01-15T12:04:11.419" v="477"/>
          <ac:spMkLst>
            <pc:docMk/>
            <pc:sldMk cId="540442325" sldId="289"/>
            <ac:spMk id="8" creationId="{8BB4B178-4F39-97EB-3C30-FE72868D44D7}"/>
          </ac:spMkLst>
        </pc:spChg>
        <pc:spChg chg="add mod">
          <ac:chgData name="Patrick Spohr" userId="52d4397b1069a9aa" providerId="LiveId" clId="{BE6C0E6E-05FC-405A-9C01-DF2A8F79E2A0}" dt="2024-01-16T12:56:34.202" v="4877" actId="20577"/>
          <ac:spMkLst>
            <pc:docMk/>
            <pc:sldMk cId="540442325" sldId="289"/>
            <ac:spMk id="9" creationId="{65A89C4C-6353-4C76-0E0A-E180AA24CB6D}"/>
          </ac:spMkLst>
        </pc:spChg>
        <pc:spChg chg="add mod">
          <ac:chgData name="Patrick Spohr" userId="52d4397b1069a9aa" providerId="LiveId" clId="{BE6C0E6E-05FC-405A-9C01-DF2A8F79E2A0}" dt="2024-01-15T12:04:39.931" v="494"/>
          <ac:spMkLst>
            <pc:docMk/>
            <pc:sldMk cId="540442325" sldId="289"/>
            <ac:spMk id="9" creationId="{B47D31A8-1FD4-D8D2-1A32-6D7943797F7E}"/>
          </ac:spMkLst>
        </pc:spChg>
        <pc:spChg chg="mod">
          <ac:chgData name="Patrick Spohr" userId="52d4397b1069a9aa" providerId="LiveId" clId="{BE6C0E6E-05FC-405A-9C01-DF2A8F79E2A0}" dt="2024-01-15T14:25:09.618" v="1751" actId="5793"/>
          <ac:spMkLst>
            <pc:docMk/>
            <pc:sldMk cId="540442325" sldId="289"/>
            <ac:spMk id="76" creationId="{E239EA0A-BE2A-46D5-876A-5614B0A7CF0F}"/>
          </ac:spMkLst>
        </pc:spChg>
        <pc:picChg chg="add mod">
          <ac:chgData name="Patrick Spohr" userId="52d4397b1069a9aa" providerId="LiveId" clId="{BE6C0E6E-05FC-405A-9C01-DF2A8F79E2A0}" dt="2024-01-16T12:55:44.208" v="4823" actId="1076"/>
          <ac:picMkLst>
            <pc:docMk/>
            <pc:sldMk cId="540442325" sldId="289"/>
            <ac:picMk id="10" creationId="{6AF5277B-0EA5-0849-2BAE-8339D6C09EB3}"/>
          </ac:picMkLst>
        </pc:picChg>
        <pc:picChg chg="add mod">
          <ac:chgData name="Patrick Spohr" userId="52d4397b1069a9aa" providerId="LiveId" clId="{BE6C0E6E-05FC-405A-9C01-DF2A8F79E2A0}" dt="2024-01-16T13:21:04.395" v="5155"/>
          <ac:picMkLst>
            <pc:docMk/>
            <pc:sldMk cId="540442325" sldId="289"/>
            <ac:picMk id="11" creationId="{9A81E66A-8349-8F1F-24CC-1E9CB6CD29DC}"/>
          </ac:picMkLst>
        </pc:picChg>
        <pc:picChg chg="mod">
          <ac:chgData name="Patrick Spohr" userId="52d4397b1069a9aa" providerId="LiveId" clId="{BE6C0E6E-05FC-405A-9C01-DF2A8F79E2A0}" dt="2024-01-16T12:55:44.208" v="4823" actId="1076"/>
          <ac:picMkLst>
            <pc:docMk/>
            <pc:sldMk cId="540442325" sldId="289"/>
            <ac:picMk id="13" creationId="{9A55D2AD-626C-D2B4-D561-A38A90F86B75}"/>
          </ac:picMkLst>
        </pc:picChg>
      </pc:sldChg>
      <pc:sldChg chg="addSp delSp modSp mod">
        <pc:chgData name="Patrick Spohr" userId="52d4397b1069a9aa" providerId="LiveId" clId="{BE6C0E6E-05FC-405A-9C01-DF2A8F79E2A0}" dt="2024-01-16T13:21:53.156" v="5193"/>
        <pc:sldMkLst>
          <pc:docMk/>
          <pc:sldMk cId="1658424718" sldId="291"/>
        </pc:sldMkLst>
        <pc:spChg chg="del mod">
          <ac:chgData name="Patrick Spohr" userId="52d4397b1069a9aa" providerId="LiveId" clId="{BE6C0E6E-05FC-405A-9C01-DF2A8F79E2A0}" dt="2024-01-15T15:28:04.468" v="3980" actId="478"/>
          <ac:spMkLst>
            <pc:docMk/>
            <pc:sldMk cId="1658424718" sldId="291"/>
            <ac:spMk id="2" creationId="{4795A458-6E3E-BBB3-5AB7-277547336B74}"/>
          </ac:spMkLst>
        </pc:spChg>
        <pc:spChg chg="mod">
          <ac:chgData name="Patrick Spohr" userId="52d4397b1069a9aa" providerId="LiveId" clId="{BE6C0E6E-05FC-405A-9C01-DF2A8F79E2A0}" dt="2024-01-15T15:27:27.867" v="3934" actId="1076"/>
          <ac:spMkLst>
            <pc:docMk/>
            <pc:sldMk cId="1658424718" sldId="291"/>
            <ac:spMk id="8" creationId="{6AADEAFC-168B-4F88-0147-8CDFE3D6BEDD}"/>
          </ac:spMkLst>
        </pc:spChg>
        <pc:spChg chg="add mod">
          <ac:chgData name="Patrick Spohr" userId="52d4397b1069a9aa" providerId="LiveId" clId="{BE6C0E6E-05FC-405A-9C01-DF2A8F79E2A0}" dt="2024-01-15T15:27:39.579" v="3938" actId="14100"/>
          <ac:spMkLst>
            <pc:docMk/>
            <pc:sldMk cId="1658424718" sldId="291"/>
            <ac:spMk id="9" creationId="{1A8E8B82-B417-CE14-772E-25E0ADAD3331}"/>
          </ac:spMkLst>
        </pc:spChg>
        <pc:spChg chg="add mod">
          <ac:chgData name="Patrick Spohr" userId="52d4397b1069a9aa" providerId="LiveId" clId="{BE6C0E6E-05FC-405A-9C01-DF2A8F79E2A0}" dt="2024-01-15T15:31:34.272" v="4294" actId="1076"/>
          <ac:spMkLst>
            <pc:docMk/>
            <pc:sldMk cId="1658424718" sldId="291"/>
            <ac:spMk id="10" creationId="{9163091A-98C8-EAEB-72E7-805BBB73F1F2}"/>
          </ac:spMkLst>
        </pc:spChg>
        <pc:spChg chg="add del mod">
          <ac:chgData name="Patrick Spohr" userId="52d4397b1069a9aa" providerId="LiveId" clId="{BE6C0E6E-05FC-405A-9C01-DF2A8F79E2A0}" dt="2024-01-15T15:28:06.470" v="3981" actId="478"/>
          <ac:spMkLst>
            <pc:docMk/>
            <pc:sldMk cId="1658424718" sldId="291"/>
            <ac:spMk id="12" creationId="{DE60DBB9-5990-3BF7-139D-CE5306A801AF}"/>
          </ac:spMkLst>
        </pc:spChg>
        <pc:spChg chg="add mod">
          <ac:chgData name="Patrick Spohr" userId="52d4397b1069a9aa" providerId="LiveId" clId="{BE6C0E6E-05FC-405A-9C01-DF2A8F79E2A0}" dt="2024-01-15T15:35:30.239" v="4461" actId="14100"/>
          <ac:spMkLst>
            <pc:docMk/>
            <pc:sldMk cId="1658424718" sldId="291"/>
            <ac:spMk id="14" creationId="{975DC0E5-573A-702B-448B-8A075A4B51E2}"/>
          </ac:spMkLst>
        </pc:spChg>
        <pc:picChg chg="add mod">
          <ac:chgData name="Patrick Spohr" userId="52d4397b1069a9aa" providerId="LiveId" clId="{BE6C0E6E-05FC-405A-9C01-DF2A8F79E2A0}" dt="2024-01-16T13:21:53.156" v="5193"/>
          <ac:picMkLst>
            <pc:docMk/>
            <pc:sldMk cId="1658424718" sldId="291"/>
            <ac:picMk id="2" creationId="{CC8003F3-083D-B18D-BE6B-39AD27D37DD7}"/>
          </ac:picMkLst>
        </pc:picChg>
        <pc:picChg chg="mod">
          <ac:chgData name="Patrick Spohr" userId="52d4397b1069a9aa" providerId="LiveId" clId="{BE6C0E6E-05FC-405A-9C01-DF2A8F79E2A0}" dt="2024-01-15T15:27:26.101" v="3933" actId="1076"/>
          <ac:picMkLst>
            <pc:docMk/>
            <pc:sldMk cId="1658424718" sldId="291"/>
            <ac:picMk id="7" creationId="{6ECF1BA7-F483-45C4-0D30-EC1B0B1504BE}"/>
          </ac:picMkLst>
        </pc:picChg>
      </pc:sldChg>
      <pc:sldChg chg="addSp delSp modSp mod">
        <pc:chgData name="Patrick Spohr" userId="52d4397b1069a9aa" providerId="LiveId" clId="{BE6C0E6E-05FC-405A-9C01-DF2A8F79E2A0}" dt="2024-01-16T13:21:46.769" v="5189"/>
        <pc:sldMkLst>
          <pc:docMk/>
          <pc:sldMk cId="1666021827" sldId="292"/>
        </pc:sldMkLst>
        <pc:spChg chg="mod">
          <ac:chgData name="Patrick Spohr" userId="52d4397b1069a9aa" providerId="LiveId" clId="{BE6C0E6E-05FC-405A-9C01-DF2A8F79E2A0}" dt="2024-01-15T15:24:27.652" v="3856" actId="1076"/>
          <ac:spMkLst>
            <pc:docMk/>
            <pc:sldMk cId="1666021827" sldId="292"/>
            <ac:spMk id="2" creationId="{3ADEE93B-A5E4-35A9-61FA-DFFE0C8471B7}"/>
          </ac:spMkLst>
        </pc:spChg>
        <pc:spChg chg="del">
          <ac:chgData name="Patrick Spohr" userId="52d4397b1069a9aa" providerId="LiveId" clId="{BE6C0E6E-05FC-405A-9C01-DF2A8F79E2A0}" dt="2024-01-15T15:06:03.718" v="2875" actId="478"/>
          <ac:spMkLst>
            <pc:docMk/>
            <pc:sldMk cId="1666021827" sldId="292"/>
            <ac:spMk id="3" creationId="{1B426E00-1651-8454-77ED-BB35605E7B3C}"/>
          </ac:spMkLst>
        </pc:spChg>
        <pc:spChg chg="del">
          <ac:chgData name="Patrick Spohr" userId="52d4397b1069a9aa" providerId="LiveId" clId="{BE6C0E6E-05FC-405A-9C01-DF2A8F79E2A0}" dt="2024-01-15T15:06:03.718" v="2875" actId="478"/>
          <ac:spMkLst>
            <pc:docMk/>
            <pc:sldMk cId="1666021827" sldId="292"/>
            <ac:spMk id="4" creationId="{D689984C-4574-EDEA-9FA4-CF3DBA2EFDDC}"/>
          </ac:spMkLst>
        </pc:spChg>
        <pc:spChg chg="del">
          <ac:chgData name="Patrick Spohr" userId="52d4397b1069a9aa" providerId="LiveId" clId="{BE6C0E6E-05FC-405A-9C01-DF2A8F79E2A0}" dt="2024-01-15T15:06:03.718" v="2875" actId="478"/>
          <ac:spMkLst>
            <pc:docMk/>
            <pc:sldMk cId="1666021827" sldId="292"/>
            <ac:spMk id="5" creationId="{1C31E602-E220-8462-C627-701BB9FBCCB7}"/>
          </ac:spMkLst>
        </pc:spChg>
        <pc:spChg chg="del">
          <ac:chgData name="Patrick Spohr" userId="52d4397b1069a9aa" providerId="LiveId" clId="{BE6C0E6E-05FC-405A-9C01-DF2A8F79E2A0}" dt="2024-01-15T15:06:03.718" v="2875" actId="478"/>
          <ac:spMkLst>
            <pc:docMk/>
            <pc:sldMk cId="1666021827" sldId="292"/>
            <ac:spMk id="6" creationId="{A222F6E9-16F2-5C44-6874-83CC3BFA7F75}"/>
          </ac:spMkLst>
        </pc:spChg>
        <pc:spChg chg="del">
          <ac:chgData name="Patrick Spohr" userId="52d4397b1069a9aa" providerId="LiveId" clId="{BE6C0E6E-05FC-405A-9C01-DF2A8F79E2A0}" dt="2024-01-15T15:06:03.718" v="2875" actId="478"/>
          <ac:spMkLst>
            <pc:docMk/>
            <pc:sldMk cId="1666021827" sldId="292"/>
            <ac:spMk id="7" creationId="{D27613B2-C9DF-C6B1-A5A8-1082003639D8}"/>
          </ac:spMkLst>
        </pc:spChg>
        <pc:spChg chg="del">
          <ac:chgData name="Patrick Spohr" userId="52d4397b1069a9aa" providerId="LiveId" clId="{BE6C0E6E-05FC-405A-9C01-DF2A8F79E2A0}" dt="2024-01-15T15:06:03.718" v="2875" actId="478"/>
          <ac:spMkLst>
            <pc:docMk/>
            <pc:sldMk cId="1666021827" sldId="292"/>
            <ac:spMk id="8" creationId="{8FF44EB3-000E-CB0D-C55D-B56F0903D2BA}"/>
          </ac:spMkLst>
        </pc:spChg>
        <pc:spChg chg="add mod">
          <ac:chgData name="Patrick Spohr" userId="52d4397b1069a9aa" providerId="LiveId" clId="{BE6C0E6E-05FC-405A-9C01-DF2A8F79E2A0}" dt="2024-01-15T15:33:46.402" v="4380" actId="20577"/>
          <ac:spMkLst>
            <pc:docMk/>
            <pc:sldMk cId="1666021827" sldId="292"/>
            <ac:spMk id="12" creationId="{14197E8B-DA92-ECDE-6F94-A4CB3C116000}"/>
          </ac:spMkLst>
        </pc:spChg>
        <pc:picChg chg="add mod">
          <ac:chgData name="Patrick Spohr" userId="52d4397b1069a9aa" providerId="LiveId" clId="{BE6C0E6E-05FC-405A-9C01-DF2A8F79E2A0}" dt="2024-01-16T13:21:46.769" v="5189"/>
          <ac:picMkLst>
            <pc:docMk/>
            <pc:sldMk cId="1666021827" sldId="292"/>
            <ac:picMk id="3" creationId="{787D50B2-CBCD-5118-D267-D84EB038661C}"/>
          </ac:picMkLst>
        </pc:picChg>
      </pc:sldChg>
      <pc:sldChg chg="addSp modSp">
        <pc:chgData name="Patrick Spohr" userId="52d4397b1069a9aa" providerId="LiveId" clId="{BE6C0E6E-05FC-405A-9C01-DF2A8F79E2A0}" dt="2024-01-16T13:20:50.350" v="5143"/>
        <pc:sldMkLst>
          <pc:docMk/>
          <pc:sldMk cId="1850532340" sldId="294"/>
        </pc:sldMkLst>
        <pc:picChg chg="add mod">
          <ac:chgData name="Patrick Spohr" userId="52d4397b1069a9aa" providerId="LiveId" clId="{BE6C0E6E-05FC-405A-9C01-DF2A8F79E2A0}" dt="2024-01-16T13:20:50.350" v="5143"/>
          <ac:picMkLst>
            <pc:docMk/>
            <pc:sldMk cId="1850532340" sldId="294"/>
            <ac:picMk id="16" creationId="{64E19A08-AB95-F5C3-0669-976A2D42B3E4}"/>
          </ac:picMkLst>
        </pc:picChg>
      </pc:sldChg>
      <pc:sldChg chg="addSp modSp mod ord">
        <pc:chgData name="Patrick Spohr" userId="52d4397b1069a9aa" providerId="LiveId" clId="{BE6C0E6E-05FC-405A-9C01-DF2A8F79E2A0}" dt="2024-01-16T13:21:11.706" v="5162"/>
        <pc:sldMkLst>
          <pc:docMk/>
          <pc:sldMk cId="2189265211" sldId="295"/>
        </pc:sldMkLst>
        <pc:spChg chg="mod">
          <ac:chgData name="Patrick Spohr" userId="52d4397b1069a9aa" providerId="LiveId" clId="{BE6C0E6E-05FC-405A-9C01-DF2A8F79E2A0}" dt="2024-01-15T12:07:31.771" v="602" actId="14100"/>
          <ac:spMkLst>
            <pc:docMk/>
            <pc:sldMk cId="2189265211" sldId="295"/>
            <ac:spMk id="2" creationId="{9F1DD4B9-C65E-1CA7-8581-7C92BFBD17EC}"/>
          </ac:spMkLst>
        </pc:spChg>
        <pc:spChg chg="mod">
          <ac:chgData name="Patrick Spohr" userId="52d4397b1069a9aa" providerId="LiveId" clId="{BE6C0E6E-05FC-405A-9C01-DF2A8F79E2A0}" dt="2024-01-15T12:08:08.014" v="613" actId="20577"/>
          <ac:spMkLst>
            <pc:docMk/>
            <pc:sldMk cId="2189265211" sldId="295"/>
            <ac:spMk id="3" creationId="{DCCD6F29-38BE-A14D-D0CC-BE99AF6E5ABE}"/>
          </ac:spMkLst>
        </pc:spChg>
        <pc:spChg chg="add mod">
          <ac:chgData name="Patrick Spohr" userId="52d4397b1069a9aa" providerId="LiveId" clId="{BE6C0E6E-05FC-405A-9C01-DF2A8F79E2A0}" dt="2024-01-15T12:07:34.213" v="603" actId="1076"/>
          <ac:spMkLst>
            <pc:docMk/>
            <pc:sldMk cId="2189265211" sldId="295"/>
            <ac:spMk id="4" creationId="{B1D568F2-05F7-A676-9577-D10D73B27465}"/>
          </ac:spMkLst>
        </pc:spChg>
        <pc:spChg chg="add mod">
          <ac:chgData name="Patrick Spohr" userId="52d4397b1069a9aa" providerId="LiveId" clId="{BE6C0E6E-05FC-405A-9C01-DF2A8F79E2A0}" dt="2024-01-15T12:07:47.621" v="607" actId="20577"/>
          <ac:spMkLst>
            <pc:docMk/>
            <pc:sldMk cId="2189265211" sldId="295"/>
            <ac:spMk id="5" creationId="{AAE048A6-E534-F465-2E83-8D0F81EFDFA9}"/>
          </ac:spMkLst>
        </pc:spChg>
        <pc:spChg chg="mod">
          <ac:chgData name="Patrick Spohr" userId="52d4397b1069a9aa" providerId="LiveId" clId="{BE6C0E6E-05FC-405A-9C01-DF2A8F79E2A0}" dt="2024-01-15T12:08:14.133" v="614" actId="1076"/>
          <ac:spMkLst>
            <pc:docMk/>
            <pc:sldMk cId="2189265211" sldId="295"/>
            <ac:spMk id="19" creationId="{F80202D2-BE82-96D1-3866-1F496FF28F9F}"/>
          </ac:spMkLst>
        </pc:spChg>
        <pc:picChg chg="add mod">
          <ac:chgData name="Patrick Spohr" userId="52d4397b1069a9aa" providerId="LiveId" clId="{BE6C0E6E-05FC-405A-9C01-DF2A8F79E2A0}" dt="2024-01-16T13:21:11.706" v="5162"/>
          <ac:picMkLst>
            <pc:docMk/>
            <pc:sldMk cId="2189265211" sldId="295"/>
            <ac:picMk id="6" creationId="{B1B2158D-46B5-926E-4FEC-0004A5641ECC}"/>
          </ac:picMkLst>
        </pc:picChg>
        <pc:picChg chg="mod">
          <ac:chgData name="Patrick Spohr" userId="52d4397b1069a9aa" providerId="LiveId" clId="{BE6C0E6E-05FC-405A-9C01-DF2A8F79E2A0}" dt="2024-01-15T12:07:40.222" v="605" actId="1076"/>
          <ac:picMkLst>
            <pc:docMk/>
            <pc:sldMk cId="2189265211" sldId="295"/>
            <ac:picMk id="12" creationId="{CC2CAF63-13A3-414E-0F0F-D5DA286DD54A}"/>
          </ac:picMkLst>
        </pc:picChg>
        <pc:picChg chg="mod">
          <ac:chgData name="Patrick Spohr" userId="52d4397b1069a9aa" providerId="LiveId" clId="{BE6C0E6E-05FC-405A-9C01-DF2A8F79E2A0}" dt="2024-01-15T12:07:40.222" v="605" actId="1076"/>
          <ac:picMkLst>
            <pc:docMk/>
            <pc:sldMk cId="2189265211" sldId="295"/>
            <ac:picMk id="14" creationId="{3D660DA7-A811-2ECF-C3FE-E4FDA7F8C73B}"/>
          </ac:picMkLst>
        </pc:picChg>
        <pc:picChg chg="mod">
          <ac:chgData name="Patrick Spohr" userId="52d4397b1069a9aa" providerId="LiveId" clId="{BE6C0E6E-05FC-405A-9C01-DF2A8F79E2A0}" dt="2024-01-15T12:07:40.222" v="605" actId="1076"/>
          <ac:picMkLst>
            <pc:docMk/>
            <pc:sldMk cId="2189265211" sldId="295"/>
            <ac:picMk id="16" creationId="{E6C0EA41-A6AA-56FA-C272-AEE80CC219C2}"/>
          </ac:picMkLst>
        </pc:picChg>
      </pc:sldChg>
      <pc:sldChg chg="addSp modSp mod ord">
        <pc:chgData name="Patrick Spohr" userId="52d4397b1069a9aa" providerId="LiveId" clId="{BE6C0E6E-05FC-405A-9C01-DF2A8F79E2A0}" dt="2024-01-16T13:21:10.735" v="5161"/>
        <pc:sldMkLst>
          <pc:docMk/>
          <pc:sldMk cId="1703452806" sldId="296"/>
        </pc:sldMkLst>
        <pc:spChg chg="mod">
          <ac:chgData name="Patrick Spohr" userId="52d4397b1069a9aa" providerId="LiveId" clId="{BE6C0E6E-05FC-405A-9C01-DF2A8F79E2A0}" dt="2024-01-15T11:58:24.898" v="391"/>
          <ac:spMkLst>
            <pc:docMk/>
            <pc:sldMk cId="1703452806" sldId="296"/>
            <ac:spMk id="7" creationId="{B6CC78AD-C620-02D0-32A4-73DDCC320058}"/>
          </ac:spMkLst>
        </pc:spChg>
        <pc:spChg chg="mod">
          <ac:chgData name="Patrick Spohr" userId="52d4397b1069a9aa" providerId="LiveId" clId="{BE6C0E6E-05FC-405A-9C01-DF2A8F79E2A0}" dt="2024-01-15T12:05:16.434" v="535" actId="1076"/>
          <ac:spMkLst>
            <pc:docMk/>
            <pc:sldMk cId="1703452806" sldId="296"/>
            <ac:spMk id="8" creationId="{E87D736B-DB26-63AC-9DF3-A6112470FAF1}"/>
          </ac:spMkLst>
        </pc:spChg>
        <pc:spChg chg="add mod">
          <ac:chgData name="Patrick Spohr" userId="52d4397b1069a9aa" providerId="LiveId" clId="{BE6C0E6E-05FC-405A-9C01-DF2A8F79E2A0}" dt="2024-01-15T11:58:56.051" v="419" actId="1076"/>
          <ac:spMkLst>
            <pc:docMk/>
            <pc:sldMk cId="1703452806" sldId="296"/>
            <ac:spMk id="10" creationId="{E56794C6-1D45-E7F8-B1ED-E837D7BE8D07}"/>
          </ac:spMkLst>
        </pc:spChg>
        <pc:spChg chg="add mod">
          <ac:chgData name="Patrick Spohr" userId="52d4397b1069a9aa" providerId="LiveId" clId="{BE6C0E6E-05FC-405A-9C01-DF2A8F79E2A0}" dt="2024-01-15T11:59:27.421" v="442" actId="1076"/>
          <ac:spMkLst>
            <pc:docMk/>
            <pc:sldMk cId="1703452806" sldId="296"/>
            <ac:spMk id="11" creationId="{6E5D5367-0C6A-8159-6FAF-D76B9825674C}"/>
          </ac:spMkLst>
        </pc:spChg>
        <pc:spChg chg="add mod">
          <ac:chgData name="Patrick Spohr" userId="52d4397b1069a9aa" providerId="LiveId" clId="{BE6C0E6E-05FC-405A-9C01-DF2A8F79E2A0}" dt="2024-01-15T11:59:24.284" v="441" actId="20577"/>
          <ac:spMkLst>
            <pc:docMk/>
            <pc:sldMk cId="1703452806" sldId="296"/>
            <ac:spMk id="12" creationId="{DCD43A79-3C83-4175-B974-ED454E402689}"/>
          </ac:spMkLst>
        </pc:spChg>
        <pc:spChg chg="add mod">
          <ac:chgData name="Patrick Spohr" userId="52d4397b1069a9aa" providerId="LiveId" clId="{BE6C0E6E-05FC-405A-9C01-DF2A8F79E2A0}" dt="2024-01-15T14:46:42.396" v="2357" actId="20577"/>
          <ac:spMkLst>
            <pc:docMk/>
            <pc:sldMk cId="1703452806" sldId="296"/>
            <ac:spMk id="14" creationId="{A60BD5C8-295F-EA1C-8137-BE7BEB1DCC9F}"/>
          </ac:spMkLst>
        </pc:spChg>
        <pc:spChg chg="mod">
          <ac:chgData name="Patrick Spohr" userId="52d4397b1069a9aa" providerId="LiveId" clId="{BE6C0E6E-05FC-405A-9C01-DF2A8F79E2A0}" dt="2024-01-15T12:05:16.434" v="535" actId="1076"/>
          <ac:spMkLst>
            <pc:docMk/>
            <pc:sldMk cId="1703452806" sldId="296"/>
            <ac:spMk id="76" creationId="{E239EA0A-BE2A-46D5-876A-5614B0A7CF0F}"/>
          </ac:spMkLst>
        </pc:spChg>
        <pc:picChg chg="mod">
          <ac:chgData name="Patrick Spohr" userId="52d4397b1069a9aa" providerId="LiveId" clId="{BE6C0E6E-05FC-405A-9C01-DF2A8F79E2A0}" dt="2024-01-15T11:58:16.514" v="388" actId="1076"/>
          <ac:picMkLst>
            <pc:docMk/>
            <pc:sldMk cId="1703452806" sldId="296"/>
            <ac:picMk id="2" creationId="{C4812151-EDA3-B91E-4DA4-FD7DC4C62003}"/>
          </ac:picMkLst>
        </pc:picChg>
        <pc:picChg chg="mod">
          <ac:chgData name="Patrick Spohr" userId="52d4397b1069a9aa" providerId="LiveId" clId="{BE6C0E6E-05FC-405A-9C01-DF2A8F79E2A0}" dt="2024-01-15T11:58:28.516" v="394" actId="1076"/>
          <ac:picMkLst>
            <pc:docMk/>
            <pc:sldMk cId="1703452806" sldId="296"/>
            <ac:picMk id="3" creationId="{6894ABC3-D6D7-800A-21FE-6A7FB144DE7C}"/>
          </ac:picMkLst>
        </pc:picChg>
        <pc:picChg chg="add mod">
          <ac:chgData name="Patrick Spohr" userId="52d4397b1069a9aa" providerId="LiveId" clId="{BE6C0E6E-05FC-405A-9C01-DF2A8F79E2A0}" dt="2024-01-16T13:21:10.735" v="5161"/>
          <ac:picMkLst>
            <pc:docMk/>
            <pc:sldMk cId="1703452806" sldId="296"/>
            <ac:picMk id="9" creationId="{6D90BA0B-0C0E-608F-1C55-669908BDC72C}"/>
          </ac:picMkLst>
        </pc:picChg>
        <pc:picChg chg="mod">
          <ac:chgData name="Patrick Spohr" userId="52d4397b1069a9aa" providerId="LiveId" clId="{BE6C0E6E-05FC-405A-9C01-DF2A8F79E2A0}" dt="2024-01-15T11:58:16.514" v="388" actId="1076"/>
          <ac:picMkLst>
            <pc:docMk/>
            <pc:sldMk cId="1703452806" sldId="296"/>
            <ac:picMk id="13" creationId="{9A55D2AD-626C-D2B4-D561-A38A90F86B75}"/>
          </ac:picMkLst>
        </pc:picChg>
      </pc:sldChg>
      <pc:sldChg chg="addSp modSp mod">
        <pc:chgData name="Patrick Spohr" userId="52d4397b1069a9aa" providerId="LiveId" clId="{BE6C0E6E-05FC-405A-9C01-DF2A8F79E2A0}" dt="2024-01-16T13:19:13.722" v="5113" actId="1076"/>
        <pc:sldMkLst>
          <pc:docMk/>
          <pc:sldMk cId="336028943" sldId="298"/>
        </pc:sldMkLst>
        <pc:picChg chg="add mod">
          <ac:chgData name="Patrick Spohr" userId="52d4397b1069a9aa" providerId="LiveId" clId="{BE6C0E6E-05FC-405A-9C01-DF2A8F79E2A0}" dt="2024-01-16T13:19:13.722" v="5113" actId="1076"/>
          <ac:picMkLst>
            <pc:docMk/>
            <pc:sldMk cId="336028943" sldId="298"/>
            <ac:picMk id="2" creationId="{84B0D178-9762-BAAA-B7A6-66BCFCFEB58F}"/>
          </ac:picMkLst>
        </pc:picChg>
      </pc:sldChg>
      <pc:sldChg chg="addSp modSp mod">
        <pc:chgData name="Patrick Spohr" userId="52d4397b1069a9aa" providerId="LiveId" clId="{BE6C0E6E-05FC-405A-9C01-DF2A8F79E2A0}" dt="2024-01-16T13:19:05.712" v="5112" actId="1076"/>
        <pc:sldMkLst>
          <pc:docMk/>
          <pc:sldMk cId="3643923911" sldId="299"/>
        </pc:sldMkLst>
        <pc:picChg chg="add mod">
          <ac:chgData name="Patrick Spohr" userId="52d4397b1069a9aa" providerId="LiveId" clId="{BE6C0E6E-05FC-405A-9C01-DF2A8F79E2A0}" dt="2024-01-16T13:19:05.712" v="5112" actId="1076"/>
          <ac:picMkLst>
            <pc:docMk/>
            <pc:sldMk cId="3643923911" sldId="299"/>
            <ac:picMk id="2" creationId="{09FA4547-C8FB-0943-420F-2714D496C6F5}"/>
          </ac:picMkLst>
        </pc:picChg>
      </pc:sldChg>
      <pc:sldChg chg="addSp modSp">
        <pc:chgData name="Patrick Spohr" userId="52d4397b1069a9aa" providerId="LiveId" clId="{BE6C0E6E-05FC-405A-9C01-DF2A8F79E2A0}" dt="2024-01-16T13:21:16.590" v="5165"/>
        <pc:sldMkLst>
          <pc:docMk/>
          <pc:sldMk cId="1362163597" sldId="300"/>
        </pc:sldMkLst>
        <pc:picChg chg="add mod">
          <ac:chgData name="Patrick Spohr" userId="52d4397b1069a9aa" providerId="LiveId" clId="{BE6C0E6E-05FC-405A-9C01-DF2A8F79E2A0}" dt="2024-01-16T13:21:16.590" v="5165"/>
          <ac:picMkLst>
            <pc:docMk/>
            <pc:sldMk cId="1362163597" sldId="300"/>
            <ac:picMk id="8" creationId="{A015D240-C797-B7E1-D17F-066C2407AA4B}"/>
          </ac:picMkLst>
        </pc:picChg>
      </pc:sldChg>
      <pc:sldChg chg="addSp modSp">
        <pc:chgData name="Patrick Spohr" userId="52d4397b1069a9aa" providerId="LiveId" clId="{BE6C0E6E-05FC-405A-9C01-DF2A8F79E2A0}" dt="2024-01-16T13:21:18.831" v="5166"/>
        <pc:sldMkLst>
          <pc:docMk/>
          <pc:sldMk cId="1385331932" sldId="301"/>
        </pc:sldMkLst>
        <pc:picChg chg="add mod">
          <ac:chgData name="Patrick Spohr" userId="52d4397b1069a9aa" providerId="LiveId" clId="{BE6C0E6E-05FC-405A-9C01-DF2A8F79E2A0}" dt="2024-01-16T13:21:18.831" v="5166"/>
          <ac:picMkLst>
            <pc:docMk/>
            <pc:sldMk cId="1385331932" sldId="301"/>
            <ac:picMk id="8" creationId="{E20DB6FA-8926-C27D-8447-CFF17C7298BD}"/>
          </ac:picMkLst>
        </pc:picChg>
      </pc:sldChg>
      <pc:sldChg chg="addSp modSp">
        <pc:chgData name="Patrick Spohr" userId="52d4397b1069a9aa" providerId="LiveId" clId="{BE6C0E6E-05FC-405A-9C01-DF2A8F79E2A0}" dt="2024-01-16T13:21:20.738" v="5168"/>
        <pc:sldMkLst>
          <pc:docMk/>
          <pc:sldMk cId="3781460697" sldId="302"/>
        </pc:sldMkLst>
        <pc:picChg chg="add mod">
          <ac:chgData name="Patrick Spohr" userId="52d4397b1069a9aa" providerId="LiveId" clId="{BE6C0E6E-05FC-405A-9C01-DF2A8F79E2A0}" dt="2024-01-16T13:21:20.738" v="5168"/>
          <ac:picMkLst>
            <pc:docMk/>
            <pc:sldMk cId="3781460697" sldId="302"/>
            <ac:picMk id="7" creationId="{74D1D45D-DA68-847B-436B-A59B95E3C49E}"/>
          </ac:picMkLst>
        </pc:picChg>
      </pc:sldChg>
      <pc:sldChg chg="addSp modSp">
        <pc:chgData name="Patrick Spohr" userId="52d4397b1069a9aa" providerId="LiveId" clId="{BE6C0E6E-05FC-405A-9C01-DF2A8F79E2A0}" dt="2024-01-16T13:21:19.799" v="5167"/>
        <pc:sldMkLst>
          <pc:docMk/>
          <pc:sldMk cId="1498873724" sldId="303"/>
        </pc:sldMkLst>
        <pc:picChg chg="add mod">
          <ac:chgData name="Patrick Spohr" userId="52d4397b1069a9aa" providerId="LiveId" clId="{BE6C0E6E-05FC-405A-9C01-DF2A8F79E2A0}" dt="2024-01-16T13:21:19.799" v="5167"/>
          <ac:picMkLst>
            <pc:docMk/>
            <pc:sldMk cId="1498873724" sldId="303"/>
            <ac:picMk id="8" creationId="{916B2036-0CE5-2F91-E977-215EB957334A}"/>
          </ac:picMkLst>
        </pc:picChg>
      </pc:sldChg>
      <pc:sldChg chg="addSp modSp mod">
        <pc:chgData name="Patrick Spohr" userId="52d4397b1069a9aa" providerId="LiveId" clId="{BE6C0E6E-05FC-405A-9C01-DF2A8F79E2A0}" dt="2024-01-16T13:20:58.249" v="5149"/>
        <pc:sldMkLst>
          <pc:docMk/>
          <pc:sldMk cId="3092494601" sldId="304"/>
        </pc:sldMkLst>
        <pc:spChg chg="mod">
          <ac:chgData name="Patrick Spohr" userId="52d4397b1069a9aa" providerId="LiveId" clId="{BE6C0E6E-05FC-405A-9C01-DF2A8F79E2A0}" dt="2024-01-15T14:03:50.846" v="1250" actId="1076"/>
          <ac:spMkLst>
            <pc:docMk/>
            <pc:sldMk cId="3092494601" sldId="304"/>
            <ac:spMk id="16" creationId="{B7C53A15-16F4-18CC-A60B-A4C78732CE1C}"/>
          </ac:spMkLst>
        </pc:spChg>
        <pc:spChg chg="mod">
          <ac:chgData name="Patrick Spohr" userId="52d4397b1069a9aa" providerId="LiveId" clId="{BE6C0E6E-05FC-405A-9C01-DF2A8F79E2A0}" dt="2024-01-15T14:03:50.846" v="1250" actId="1076"/>
          <ac:spMkLst>
            <pc:docMk/>
            <pc:sldMk cId="3092494601" sldId="304"/>
            <ac:spMk id="17" creationId="{3D944A00-72F2-0E6F-ADEA-29F900A45070}"/>
          </ac:spMkLst>
        </pc:spChg>
        <pc:spChg chg="mod">
          <ac:chgData name="Patrick Spohr" userId="52d4397b1069a9aa" providerId="LiveId" clId="{BE6C0E6E-05FC-405A-9C01-DF2A8F79E2A0}" dt="2024-01-16T12:48:16.381" v="4649" actId="20577"/>
          <ac:spMkLst>
            <pc:docMk/>
            <pc:sldMk cId="3092494601" sldId="304"/>
            <ac:spMk id="18" creationId="{00202A16-E6D0-2A86-4D06-CC856045E9A9}"/>
          </ac:spMkLst>
        </pc:spChg>
        <pc:picChg chg="add mod">
          <ac:chgData name="Patrick Spohr" userId="52d4397b1069a9aa" providerId="LiveId" clId="{BE6C0E6E-05FC-405A-9C01-DF2A8F79E2A0}" dt="2024-01-16T13:20:58.249" v="5149"/>
          <ac:picMkLst>
            <pc:docMk/>
            <pc:sldMk cId="3092494601" sldId="304"/>
            <ac:picMk id="2" creationId="{34441523-07C7-9C07-C301-E1B95AFF0066}"/>
          </ac:picMkLst>
        </pc:picChg>
      </pc:sldChg>
      <pc:sldChg chg="addSp modSp mod">
        <pc:chgData name="Patrick Spohr" userId="52d4397b1069a9aa" providerId="LiveId" clId="{BE6C0E6E-05FC-405A-9C01-DF2A8F79E2A0}" dt="2024-01-16T13:24:04.714" v="5204"/>
        <pc:sldMkLst>
          <pc:docMk/>
          <pc:sldMk cId="1230108051" sldId="305"/>
        </pc:sldMkLst>
        <pc:spChg chg="mod">
          <ac:chgData name="Patrick Spohr" userId="52d4397b1069a9aa" providerId="LiveId" clId="{BE6C0E6E-05FC-405A-9C01-DF2A8F79E2A0}" dt="2024-01-16T12:43:52.605" v="4619" actId="14100"/>
          <ac:spMkLst>
            <pc:docMk/>
            <pc:sldMk cId="1230108051" sldId="305"/>
            <ac:spMk id="5" creationId="{9C5AD732-3EA9-4597-E12F-2E09D38721B6}"/>
          </ac:spMkLst>
        </pc:spChg>
        <pc:spChg chg="mod">
          <ac:chgData name="Patrick Spohr" userId="52d4397b1069a9aa" providerId="LiveId" clId="{BE6C0E6E-05FC-405A-9C01-DF2A8F79E2A0}" dt="2024-01-16T12:43:41.112" v="4593" actId="20577"/>
          <ac:spMkLst>
            <pc:docMk/>
            <pc:sldMk cId="1230108051" sldId="305"/>
            <ac:spMk id="6" creationId="{00CF5942-7B1F-F03C-5ECA-A4918F4A3CDB}"/>
          </ac:spMkLst>
        </pc:spChg>
        <pc:spChg chg="mod">
          <ac:chgData name="Patrick Spohr" userId="52d4397b1069a9aa" providerId="LiveId" clId="{BE6C0E6E-05FC-405A-9C01-DF2A8F79E2A0}" dt="2024-01-16T12:44:00.645" v="4620" actId="113"/>
          <ac:spMkLst>
            <pc:docMk/>
            <pc:sldMk cId="1230108051" sldId="305"/>
            <ac:spMk id="8" creationId="{191D3C44-3CFE-0C77-28E7-E23664F19B90}"/>
          </ac:spMkLst>
        </pc:spChg>
        <pc:spChg chg="mod">
          <ac:chgData name="Patrick Spohr" userId="52d4397b1069a9aa" providerId="LiveId" clId="{BE6C0E6E-05FC-405A-9C01-DF2A8F79E2A0}" dt="2024-01-16T12:44:02.102" v="4621" actId="113"/>
          <ac:spMkLst>
            <pc:docMk/>
            <pc:sldMk cId="1230108051" sldId="305"/>
            <ac:spMk id="9" creationId="{A5B61697-C6BF-D29E-20A0-E3C9408D6E65}"/>
          </ac:spMkLst>
        </pc:spChg>
        <pc:picChg chg="add mod">
          <ac:chgData name="Patrick Spohr" userId="52d4397b1069a9aa" providerId="LiveId" clId="{BE6C0E6E-05FC-405A-9C01-DF2A8F79E2A0}" dt="2024-01-16T13:24:04.714" v="5204"/>
          <ac:picMkLst>
            <pc:docMk/>
            <pc:sldMk cId="1230108051" sldId="305"/>
            <ac:picMk id="14" creationId="{C09D9206-CB58-A206-5539-E626B5473BC6}"/>
          </ac:picMkLst>
        </pc:picChg>
      </pc:sldChg>
      <pc:sldChg chg="addSp modSp mod">
        <pc:chgData name="Patrick Spohr" userId="52d4397b1069a9aa" providerId="LiveId" clId="{BE6C0E6E-05FC-405A-9C01-DF2A8F79E2A0}" dt="2024-01-16T13:21:48.299" v="5190"/>
        <pc:sldMkLst>
          <pc:docMk/>
          <pc:sldMk cId="3021836403" sldId="306"/>
        </pc:sldMkLst>
        <pc:spChg chg="mod">
          <ac:chgData name="Patrick Spohr" userId="52d4397b1069a9aa" providerId="LiveId" clId="{BE6C0E6E-05FC-405A-9C01-DF2A8F79E2A0}" dt="2024-01-15T15:27:01.866" v="3932" actId="20577"/>
          <ac:spMkLst>
            <pc:docMk/>
            <pc:sldMk cId="3021836403" sldId="306"/>
            <ac:spMk id="2" creationId="{70003D2E-1E24-DE6D-7418-5C70B3B6F3F1}"/>
          </ac:spMkLst>
        </pc:spChg>
        <pc:spChg chg="mod">
          <ac:chgData name="Patrick Spohr" userId="52d4397b1069a9aa" providerId="LiveId" clId="{BE6C0E6E-05FC-405A-9C01-DF2A8F79E2A0}" dt="2024-01-15T15:26:49.751" v="3924" actId="1076"/>
          <ac:spMkLst>
            <pc:docMk/>
            <pc:sldMk cId="3021836403" sldId="306"/>
            <ac:spMk id="3" creationId="{91771999-A866-F784-082E-923AC783DD20}"/>
          </ac:spMkLst>
        </pc:spChg>
        <pc:spChg chg="mod">
          <ac:chgData name="Patrick Spohr" userId="52d4397b1069a9aa" providerId="LiveId" clId="{BE6C0E6E-05FC-405A-9C01-DF2A8F79E2A0}" dt="2024-01-15T15:26:45.462" v="3922" actId="14100"/>
          <ac:spMkLst>
            <pc:docMk/>
            <pc:sldMk cId="3021836403" sldId="306"/>
            <ac:spMk id="7" creationId="{8E35469A-D4D5-8CBA-CC82-9428E285262A}"/>
          </ac:spMkLst>
        </pc:spChg>
        <pc:spChg chg="add mod">
          <ac:chgData name="Patrick Spohr" userId="52d4397b1069a9aa" providerId="LiveId" clId="{BE6C0E6E-05FC-405A-9C01-DF2A8F79E2A0}" dt="2024-01-15T15:26:59.477" v="3931" actId="1076"/>
          <ac:spMkLst>
            <pc:docMk/>
            <pc:sldMk cId="3021836403" sldId="306"/>
            <ac:spMk id="8" creationId="{16228029-0A3C-9DC0-A58D-5A21152EF5B5}"/>
          </ac:spMkLst>
        </pc:spChg>
        <pc:spChg chg="add mod">
          <ac:chgData name="Patrick Spohr" userId="52d4397b1069a9aa" providerId="LiveId" clId="{BE6C0E6E-05FC-405A-9C01-DF2A8F79E2A0}" dt="2024-01-15T15:26:35.524" v="3921" actId="1076"/>
          <ac:spMkLst>
            <pc:docMk/>
            <pc:sldMk cId="3021836403" sldId="306"/>
            <ac:spMk id="10" creationId="{628D1BB4-411E-84F2-1146-B07651B4018D}"/>
          </ac:spMkLst>
        </pc:spChg>
        <pc:picChg chg="mod">
          <ac:chgData name="Patrick Spohr" userId="52d4397b1069a9aa" providerId="LiveId" clId="{BE6C0E6E-05FC-405A-9C01-DF2A8F79E2A0}" dt="2024-01-15T15:26:49.751" v="3924" actId="1076"/>
          <ac:picMkLst>
            <pc:docMk/>
            <pc:sldMk cId="3021836403" sldId="306"/>
            <ac:picMk id="9" creationId="{BE539BC8-32BB-6CF3-2424-14E5A15B1172}"/>
          </ac:picMkLst>
        </pc:picChg>
        <pc:picChg chg="add mod">
          <ac:chgData name="Patrick Spohr" userId="52d4397b1069a9aa" providerId="LiveId" clId="{BE6C0E6E-05FC-405A-9C01-DF2A8F79E2A0}" dt="2024-01-16T13:21:48.299" v="5190"/>
          <ac:picMkLst>
            <pc:docMk/>
            <pc:sldMk cId="3021836403" sldId="306"/>
            <ac:picMk id="11" creationId="{A0719FCA-0F7B-0916-EE26-590DFE841A3B}"/>
          </ac:picMkLst>
        </pc:picChg>
      </pc:sldChg>
      <pc:sldChg chg="addSp modSp mod">
        <pc:chgData name="Patrick Spohr" userId="52d4397b1069a9aa" providerId="LiveId" clId="{BE6C0E6E-05FC-405A-9C01-DF2A8F79E2A0}" dt="2024-01-16T14:38:58.345" v="5729" actId="20577"/>
        <pc:sldMkLst>
          <pc:docMk/>
          <pc:sldMk cId="2608921988" sldId="307"/>
        </pc:sldMkLst>
        <pc:spChg chg="mod">
          <ac:chgData name="Patrick Spohr" userId="52d4397b1069a9aa" providerId="LiveId" clId="{BE6C0E6E-05FC-405A-9C01-DF2A8F79E2A0}" dt="2024-01-16T14:38:58.345" v="5729" actId="20577"/>
          <ac:spMkLst>
            <pc:docMk/>
            <pc:sldMk cId="2608921988" sldId="307"/>
            <ac:spMk id="19" creationId="{33CE8278-B23B-7668-5A8A-C0A6906C368A}"/>
          </ac:spMkLst>
        </pc:spChg>
        <pc:picChg chg="add mod">
          <ac:chgData name="Patrick Spohr" userId="52d4397b1069a9aa" providerId="LiveId" clId="{BE6C0E6E-05FC-405A-9C01-DF2A8F79E2A0}" dt="2024-01-16T13:21:26.523" v="5174"/>
          <ac:picMkLst>
            <pc:docMk/>
            <pc:sldMk cId="2608921988" sldId="307"/>
            <ac:picMk id="3" creationId="{469B91AC-83BE-DCA7-EFF8-9D5E5D74692C}"/>
          </ac:picMkLst>
        </pc:picChg>
      </pc:sldChg>
      <pc:sldChg chg="addSp modSp">
        <pc:chgData name="Patrick Spohr" userId="52d4397b1069a9aa" providerId="LiveId" clId="{BE6C0E6E-05FC-405A-9C01-DF2A8F79E2A0}" dt="2024-01-16T13:21:27.587" v="5175"/>
        <pc:sldMkLst>
          <pc:docMk/>
          <pc:sldMk cId="3281325453" sldId="308"/>
        </pc:sldMkLst>
        <pc:picChg chg="add mod">
          <ac:chgData name="Patrick Spohr" userId="52d4397b1069a9aa" providerId="LiveId" clId="{BE6C0E6E-05FC-405A-9C01-DF2A8F79E2A0}" dt="2024-01-16T13:21:27.587" v="5175"/>
          <ac:picMkLst>
            <pc:docMk/>
            <pc:sldMk cId="3281325453" sldId="308"/>
            <ac:picMk id="3" creationId="{D20C18CB-9FA3-74E4-C848-BAF6DE21CC7E}"/>
          </ac:picMkLst>
        </pc:picChg>
      </pc:sldChg>
      <pc:sldChg chg="addSp modSp">
        <pc:chgData name="Patrick Spohr" userId="52d4397b1069a9aa" providerId="LiveId" clId="{BE6C0E6E-05FC-405A-9C01-DF2A8F79E2A0}" dt="2024-01-16T13:21:28.659" v="5176"/>
        <pc:sldMkLst>
          <pc:docMk/>
          <pc:sldMk cId="1908094730" sldId="309"/>
        </pc:sldMkLst>
        <pc:picChg chg="add mod">
          <ac:chgData name="Patrick Spohr" userId="52d4397b1069a9aa" providerId="LiveId" clId="{BE6C0E6E-05FC-405A-9C01-DF2A8F79E2A0}" dt="2024-01-16T13:21:28.659" v="5176"/>
          <ac:picMkLst>
            <pc:docMk/>
            <pc:sldMk cId="1908094730" sldId="309"/>
            <ac:picMk id="3" creationId="{5323E65C-EA85-0DD0-DAA9-2079884D24B3}"/>
          </ac:picMkLst>
        </pc:picChg>
      </pc:sldChg>
      <pc:sldChg chg="addSp modSp mod">
        <pc:chgData name="Patrick Spohr" userId="52d4397b1069a9aa" providerId="LiveId" clId="{BE6C0E6E-05FC-405A-9C01-DF2A8F79E2A0}" dt="2024-01-16T13:21:13.396" v="5163"/>
        <pc:sldMkLst>
          <pc:docMk/>
          <pc:sldMk cId="2001065096" sldId="310"/>
        </pc:sldMkLst>
        <pc:spChg chg="mod">
          <ac:chgData name="Patrick Spohr" userId="52d4397b1069a9aa" providerId="LiveId" clId="{BE6C0E6E-05FC-405A-9C01-DF2A8F79E2A0}" dt="2024-01-15T14:28:12.183" v="1795" actId="20577"/>
          <ac:spMkLst>
            <pc:docMk/>
            <pc:sldMk cId="2001065096" sldId="310"/>
            <ac:spMk id="2" creationId="{99C3CE92-8929-3C18-ADD0-048F952B5574}"/>
          </ac:spMkLst>
        </pc:spChg>
        <pc:spChg chg="mod">
          <ac:chgData name="Patrick Spohr" userId="52d4397b1069a9aa" providerId="LiveId" clId="{BE6C0E6E-05FC-405A-9C01-DF2A8F79E2A0}" dt="2024-01-15T15:01:27.274" v="2858" actId="1076"/>
          <ac:spMkLst>
            <pc:docMk/>
            <pc:sldMk cId="2001065096" sldId="310"/>
            <ac:spMk id="4" creationId="{B2B287DA-888A-8A39-52F0-FE15184F9181}"/>
          </ac:spMkLst>
        </pc:spChg>
        <pc:spChg chg="mod">
          <ac:chgData name="Patrick Spohr" userId="52d4397b1069a9aa" providerId="LiveId" clId="{BE6C0E6E-05FC-405A-9C01-DF2A8F79E2A0}" dt="2024-01-15T15:01:38.474" v="2865" actId="403"/>
          <ac:spMkLst>
            <pc:docMk/>
            <pc:sldMk cId="2001065096" sldId="310"/>
            <ac:spMk id="5" creationId="{A7AF9848-32E5-7D6E-D47D-8E4E3424E8DB}"/>
          </ac:spMkLst>
        </pc:spChg>
        <pc:spChg chg="mod">
          <ac:chgData name="Patrick Spohr" userId="52d4397b1069a9aa" providerId="LiveId" clId="{BE6C0E6E-05FC-405A-9C01-DF2A8F79E2A0}" dt="2024-01-15T15:01:25.151" v="2857" actId="1076"/>
          <ac:spMkLst>
            <pc:docMk/>
            <pc:sldMk cId="2001065096" sldId="310"/>
            <ac:spMk id="20" creationId="{F91E8DE8-E257-6CC0-7BEA-1BE776BF4800}"/>
          </ac:spMkLst>
        </pc:spChg>
        <pc:spChg chg="mod">
          <ac:chgData name="Patrick Spohr" userId="52d4397b1069a9aa" providerId="LiveId" clId="{BE6C0E6E-05FC-405A-9C01-DF2A8F79E2A0}" dt="2024-01-15T15:01:35.039" v="2862" actId="14100"/>
          <ac:spMkLst>
            <pc:docMk/>
            <pc:sldMk cId="2001065096" sldId="310"/>
            <ac:spMk id="29" creationId="{6B3617C0-0FD0-67B8-7688-13E3CA6D5A7F}"/>
          </ac:spMkLst>
        </pc:spChg>
        <pc:picChg chg="add mod">
          <ac:chgData name="Patrick Spohr" userId="52d4397b1069a9aa" providerId="LiveId" clId="{BE6C0E6E-05FC-405A-9C01-DF2A8F79E2A0}" dt="2024-01-16T13:21:13.396" v="5163"/>
          <ac:picMkLst>
            <pc:docMk/>
            <pc:sldMk cId="2001065096" sldId="310"/>
            <ac:picMk id="3" creationId="{6A5A3C47-D686-E08B-ACC6-F446967F9B0C}"/>
          </ac:picMkLst>
        </pc:picChg>
      </pc:sldChg>
      <pc:sldChg chg="addSp delSp modSp mod">
        <pc:chgData name="Patrick Spohr" userId="52d4397b1069a9aa" providerId="LiveId" clId="{BE6C0E6E-05FC-405A-9C01-DF2A8F79E2A0}" dt="2024-01-16T13:20:35.017" v="5134" actId="478"/>
        <pc:sldMkLst>
          <pc:docMk/>
          <pc:sldMk cId="2134472046" sldId="311"/>
        </pc:sldMkLst>
        <pc:spChg chg="mod">
          <ac:chgData name="Patrick Spohr" userId="52d4397b1069a9aa" providerId="LiveId" clId="{BE6C0E6E-05FC-405A-9C01-DF2A8F79E2A0}" dt="2024-01-16T12:41:44.658" v="4581" actId="207"/>
          <ac:spMkLst>
            <pc:docMk/>
            <pc:sldMk cId="2134472046" sldId="311"/>
            <ac:spMk id="2" creationId="{1F213FE2-3EA0-3DC4-4496-DD0460ACAE87}"/>
          </ac:spMkLst>
        </pc:spChg>
        <pc:picChg chg="add mod">
          <ac:chgData name="Patrick Spohr" userId="52d4397b1069a9aa" providerId="LiveId" clId="{BE6C0E6E-05FC-405A-9C01-DF2A8F79E2A0}" dt="2024-01-16T13:20:29.273" v="5131"/>
          <ac:picMkLst>
            <pc:docMk/>
            <pc:sldMk cId="2134472046" sldId="311"/>
            <ac:picMk id="6" creationId="{0F98CA81-6BCD-ED1B-284D-854C17D59125}"/>
          </ac:picMkLst>
        </pc:picChg>
        <pc:picChg chg="add del mod">
          <ac:chgData name="Patrick Spohr" userId="52d4397b1069a9aa" providerId="LiveId" clId="{BE6C0E6E-05FC-405A-9C01-DF2A8F79E2A0}" dt="2024-01-16T13:20:35.017" v="5134" actId="478"/>
          <ac:picMkLst>
            <pc:docMk/>
            <pc:sldMk cId="2134472046" sldId="311"/>
            <ac:picMk id="7" creationId="{876C0B95-EEF2-A57C-84A3-068483E4FAB4}"/>
          </ac:picMkLst>
        </pc:picChg>
      </pc:sldChg>
      <pc:sldChg chg="addSp modSp mod">
        <pc:chgData name="Patrick Spohr" userId="52d4397b1069a9aa" providerId="LiveId" clId="{BE6C0E6E-05FC-405A-9C01-DF2A8F79E2A0}" dt="2024-01-16T13:23:59.526" v="5203" actId="1076"/>
        <pc:sldMkLst>
          <pc:docMk/>
          <pc:sldMk cId="4123123746" sldId="312"/>
        </pc:sldMkLst>
        <pc:spChg chg="mod">
          <ac:chgData name="Patrick Spohr" userId="52d4397b1069a9aa" providerId="LiveId" clId="{BE6C0E6E-05FC-405A-9C01-DF2A8F79E2A0}" dt="2024-01-16T12:42:36.330" v="4582" actId="207"/>
          <ac:spMkLst>
            <pc:docMk/>
            <pc:sldMk cId="4123123746" sldId="312"/>
            <ac:spMk id="5" creationId="{9C5AD732-3EA9-4597-E12F-2E09D38721B6}"/>
          </ac:spMkLst>
        </pc:spChg>
        <pc:spChg chg="mod">
          <ac:chgData name="Patrick Spohr" userId="52d4397b1069a9aa" providerId="LiveId" clId="{BE6C0E6E-05FC-405A-9C01-DF2A8F79E2A0}" dt="2024-01-16T13:23:57.702" v="5202" actId="1076"/>
          <ac:spMkLst>
            <pc:docMk/>
            <pc:sldMk cId="4123123746" sldId="312"/>
            <ac:spMk id="16" creationId="{A99AE51A-3EF2-8AF3-5328-0825A5BD300E}"/>
          </ac:spMkLst>
        </pc:spChg>
        <pc:spChg chg="mod">
          <ac:chgData name="Patrick Spohr" userId="52d4397b1069a9aa" providerId="LiveId" clId="{BE6C0E6E-05FC-405A-9C01-DF2A8F79E2A0}" dt="2024-01-16T13:23:59.526" v="5203" actId="1076"/>
          <ac:spMkLst>
            <pc:docMk/>
            <pc:sldMk cId="4123123746" sldId="312"/>
            <ac:spMk id="17" creationId="{EF30FD33-C96B-96D2-2C01-790BE9653490}"/>
          </ac:spMkLst>
        </pc:spChg>
        <pc:spChg chg="mod">
          <ac:chgData name="Patrick Spohr" userId="52d4397b1069a9aa" providerId="LiveId" clId="{BE6C0E6E-05FC-405A-9C01-DF2A8F79E2A0}" dt="2024-01-16T13:23:49.114" v="5198" actId="1076"/>
          <ac:spMkLst>
            <pc:docMk/>
            <pc:sldMk cId="4123123746" sldId="312"/>
            <ac:spMk id="27" creationId="{A18AF28B-8156-8C4C-7602-1434293BC4A5}"/>
          </ac:spMkLst>
        </pc:spChg>
        <pc:picChg chg="mod">
          <ac:chgData name="Patrick Spohr" userId="52d4397b1069a9aa" providerId="LiveId" clId="{BE6C0E6E-05FC-405A-9C01-DF2A8F79E2A0}" dt="2024-01-16T13:23:52.238" v="5199" actId="1076"/>
          <ac:picMkLst>
            <pc:docMk/>
            <pc:sldMk cId="4123123746" sldId="312"/>
            <ac:picMk id="9" creationId="{C7E16405-F8C2-9BCC-7F00-771934024DB2}"/>
          </ac:picMkLst>
        </pc:picChg>
        <pc:picChg chg="add mod">
          <ac:chgData name="Patrick Spohr" userId="52d4397b1069a9aa" providerId="LiveId" clId="{BE6C0E6E-05FC-405A-9C01-DF2A8F79E2A0}" dt="2024-01-16T13:20:42.030" v="5139"/>
          <ac:picMkLst>
            <pc:docMk/>
            <pc:sldMk cId="4123123746" sldId="312"/>
            <ac:picMk id="10" creationId="{BD3F6C24-91E7-787A-863C-64E7E77E1785}"/>
          </ac:picMkLst>
        </pc:picChg>
        <pc:picChg chg="mod">
          <ac:chgData name="Patrick Spohr" userId="52d4397b1069a9aa" providerId="LiveId" clId="{BE6C0E6E-05FC-405A-9C01-DF2A8F79E2A0}" dt="2024-01-16T13:23:57.702" v="5202" actId="1076"/>
          <ac:picMkLst>
            <pc:docMk/>
            <pc:sldMk cId="4123123746" sldId="312"/>
            <ac:picMk id="11" creationId="{D9A7AA63-7A56-F55E-4B0C-96E1B39E20C3}"/>
          </ac:picMkLst>
        </pc:picChg>
        <pc:picChg chg="mod">
          <ac:chgData name="Patrick Spohr" userId="52d4397b1069a9aa" providerId="LiveId" clId="{BE6C0E6E-05FC-405A-9C01-DF2A8F79E2A0}" dt="2024-01-16T13:23:59.526" v="5203" actId="1076"/>
          <ac:picMkLst>
            <pc:docMk/>
            <pc:sldMk cId="4123123746" sldId="312"/>
            <ac:picMk id="13" creationId="{D4754205-F9B6-70EF-7B41-DDC84EEA9A09}"/>
          </ac:picMkLst>
        </pc:picChg>
      </pc:sldChg>
      <pc:sldChg chg="addSp modSp">
        <pc:chgData name="Patrick Spohr" userId="52d4397b1069a9aa" providerId="LiveId" clId="{BE6C0E6E-05FC-405A-9C01-DF2A8F79E2A0}" dt="2024-01-16T13:20:40.887" v="5138"/>
        <pc:sldMkLst>
          <pc:docMk/>
          <pc:sldMk cId="2187735813" sldId="313"/>
        </pc:sldMkLst>
        <pc:picChg chg="add mod">
          <ac:chgData name="Patrick Spohr" userId="52d4397b1069a9aa" providerId="LiveId" clId="{BE6C0E6E-05FC-405A-9C01-DF2A8F79E2A0}" dt="2024-01-16T13:20:40.887" v="5138"/>
          <ac:picMkLst>
            <pc:docMk/>
            <pc:sldMk cId="2187735813" sldId="313"/>
            <ac:picMk id="2" creationId="{4C883D72-EB14-B091-E289-CAA247DDCBE5}"/>
          </ac:picMkLst>
        </pc:picChg>
      </pc:sldChg>
      <pc:sldChg chg="addSp modSp">
        <pc:chgData name="Patrick Spohr" userId="52d4397b1069a9aa" providerId="LiveId" clId="{BE6C0E6E-05FC-405A-9C01-DF2A8F79E2A0}" dt="2024-01-16T13:20:38.510" v="5136"/>
        <pc:sldMkLst>
          <pc:docMk/>
          <pc:sldMk cId="2751266534" sldId="314"/>
        </pc:sldMkLst>
        <pc:picChg chg="add mod">
          <ac:chgData name="Patrick Spohr" userId="52d4397b1069a9aa" providerId="LiveId" clId="{BE6C0E6E-05FC-405A-9C01-DF2A8F79E2A0}" dt="2024-01-16T13:20:38.510" v="5136"/>
          <ac:picMkLst>
            <pc:docMk/>
            <pc:sldMk cId="2751266534" sldId="314"/>
            <ac:picMk id="3" creationId="{C4E25DD7-77DC-0798-030C-18745E7D4243}"/>
          </ac:picMkLst>
        </pc:picChg>
      </pc:sldChg>
      <pc:sldChg chg="addSp modSp mod">
        <pc:chgData name="Patrick Spohr" userId="52d4397b1069a9aa" providerId="LiveId" clId="{BE6C0E6E-05FC-405A-9C01-DF2A8F79E2A0}" dt="2024-01-16T13:20:48.083" v="5141"/>
        <pc:sldMkLst>
          <pc:docMk/>
          <pc:sldMk cId="753928492" sldId="315"/>
        </pc:sldMkLst>
        <pc:spChg chg="mod">
          <ac:chgData name="Patrick Spohr" userId="52d4397b1069a9aa" providerId="LiveId" clId="{BE6C0E6E-05FC-405A-9C01-DF2A8F79E2A0}" dt="2024-01-16T12:45:54.731" v="4641" actId="20577"/>
          <ac:spMkLst>
            <pc:docMk/>
            <pc:sldMk cId="753928492" sldId="315"/>
            <ac:spMk id="10" creationId="{57AF382E-7ED2-380A-E149-3F3C08DB63DD}"/>
          </ac:spMkLst>
        </pc:spChg>
        <pc:picChg chg="add mod">
          <ac:chgData name="Patrick Spohr" userId="52d4397b1069a9aa" providerId="LiveId" clId="{BE6C0E6E-05FC-405A-9C01-DF2A8F79E2A0}" dt="2024-01-16T13:20:48.083" v="5141"/>
          <ac:picMkLst>
            <pc:docMk/>
            <pc:sldMk cId="753928492" sldId="315"/>
            <ac:picMk id="6" creationId="{B1D11E66-1277-BE62-6643-611953898054}"/>
          </ac:picMkLst>
        </pc:picChg>
      </pc:sldChg>
      <pc:sldChg chg="addSp modSp mod">
        <pc:chgData name="Patrick Spohr" userId="52d4397b1069a9aa" providerId="LiveId" clId="{BE6C0E6E-05FC-405A-9C01-DF2A8F79E2A0}" dt="2024-01-16T13:20:49.170" v="5142"/>
        <pc:sldMkLst>
          <pc:docMk/>
          <pc:sldMk cId="267448268" sldId="316"/>
        </pc:sldMkLst>
        <pc:spChg chg="mod">
          <ac:chgData name="Patrick Spohr" userId="52d4397b1069a9aa" providerId="LiveId" clId="{BE6C0E6E-05FC-405A-9C01-DF2A8F79E2A0}" dt="2024-01-16T12:45:50.688" v="4635" actId="20577"/>
          <ac:spMkLst>
            <pc:docMk/>
            <pc:sldMk cId="267448268" sldId="316"/>
            <ac:spMk id="10" creationId="{57AF382E-7ED2-380A-E149-3F3C08DB63DD}"/>
          </ac:spMkLst>
        </pc:spChg>
        <pc:picChg chg="add mod">
          <ac:chgData name="Patrick Spohr" userId="52d4397b1069a9aa" providerId="LiveId" clId="{BE6C0E6E-05FC-405A-9C01-DF2A8F79E2A0}" dt="2024-01-16T13:20:49.170" v="5142"/>
          <ac:picMkLst>
            <pc:docMk/>
            <pc:sldMk cId="267448268" sldId="316"/>
            <ac:picMk id="6" creationId="{A91B6BCF-86F2-02EF-BC12-3E3211FEEEF7}"/>
          </ac:picMkLst>
        </pc:picChg>
      </pc:sldChg>
      <pc:sldChg chg="addSp delSp modSp mod ord">
        <pc:chgData name="Patrick Spohr" userId="52d4397b1069a9aa" providerId="LiveId" clId="{BE6C0E6E-05FC-405A-9C01-DF2A8F79E2A0}" dt="2024-01-16T13:21:07.555" v="5158"/>
        <pc:sldMkLst>
          <pc:docMk/>
          <pc:sldMk cId="3392682544" sldId="317"/>
        </pc:sldMkLst>
        <pc:spChg chg="mod">
          <ac:chgData name="Patrick Spohr" userId="52d4397b1069a9aa" providerId="LiveId" clId="{BE6C0E6E-05FC-405A-9C01-DF2A8F79E2A0}" dt="2024-01-15T12:05:09.644" v="533" actId="1076"/>
          <ac:spMkLst>
            <pc:docMk/>
            <pc:sldMk cId="3392682544" sldId="317"/>
            <ac:spMk id="2" creationId="{99C3CE92-8929-3C18-ADD0-048F952B5574}"/>
          </ac:spMkLst>
        </pc:spChg>
        <pc:spChg chg="mod">
          <ac:chgData name="Patrick Spohr" userId="52d4397b1069a9aa" providerId="LiveId" clId="{BE6C0E6E-05FC-405A-9C01-DF2A8F79E2A0}" dt="2024-01-15T12:04:55.441" v="501" actId="1076"/>
          <ac:spMkLst>
            <pc:docMk/>
            <pc:sldMk cId="3392682544" sldId="317"/>
            <ac:spMk id="13" creationId="{1231DC89-F8A2-8292-15AD-58BBDF7F0368}"/>
          </ac:spMkLst>
        </pc:spChg>
        <pc:spChg chg="mod">
          <ac:chgData name="Patrick Spohr" userId="52d4397b1069a9aa" providerId="LiveId" clId="{BE6C0E6E-05FC-405A-9C01-DF2A8F79E2A0}" dt="2024-01-15T14:05:30.683" v="1288" actId="20577"/>
          <ac:spMkLst>
            <pc:docMk/>
            <pc:sldMk cId="3392682544" sldId="317"/>
            <ac:spMk id="14" creationId="{8D7B1C86-AF66-D881-354B-A3ED31244E64}"/>
          </ac:spMkLst>
        </pc:spChg>
        <pc:spChg chg="del">
          <ac:chgData name="Patrick Spohr" userId="52d4397b1069a9aa" providerId="LiveId" clId="{BE6C0E6E-05FC-405A-9C01-DF2A8F79E2A0}" dt="2024-01-15T12:04:24.500" v="482" actId="478"/>
          <ac:spMkLst>
            <pc:docMk/>
            <pc:sldMk cId="3392682544" sldId="317"/>
            <ac:spMk id="15" creationId="{44E18E02-9521-9AA8-CF15-9481084AE615}"/>
          </ac:spMkLst>
        </pc:spChg>
        <pc:spChg chg="add mod">
          <ac:chgData name="Patrick Spohr" userId="52d4397b1069a9aa" providerId="LiveId" clId="{BE6C0E6E-05FC-405A-9C01-DF2A8F79E2A0}" dt="2024-01-15T14:59:16.583" v="2832" actId="20577"/>
          <ac:spMkLst>
            <pc:docMk/>
            <pc:sldMk cId="3392682544" sldId="317"/>
            <ac:spMk id="22" creationId="{E027FDBE-A75F-0A57-8D9E-26A4B9080ED3}"/>
          </ac:spMkLst>
        </pc:spChg>
        <pc:spChg chg="add mod">
          <ac:chgData name="Patrick Spohr" userId="52d4397b1069a9aa" providerId="LiveId" clId="{BE6C0E6E-05FC-405A-9C01-DF2A8F79E2A0}" dt="2024-01-15T12:04:44.849" v="496"/>
          <ac:spMkLst>
            <pc:docMk/>
            <pc:sldMk cId="3392682544" sldId="317"/>
            <ac:spMk id="23" creationId="{A7B3A496-9759-D21A-C452-3E358ADCD547}"/>
          </ac:spMkLst>
        </pc:spChg>
        <pc:spChg chg="add mod">
          <ac:chgData name="Patrick Spohr" userId="52d4397b1069a9aa" providerId="LiveId" clId="{BE6C0E6E-05FC-405A-9C01-DF2A8F79E2A0}" dt="2024-01-15T14:02:59.438" v="1244" actId="14100"/>
          <ac:spMkLst>
            <pc:docMk/>
            <pc:sldMk cId="3392682544" sldId="317"/>
            <ac:spMk id="24" creationId="{43F2B9CC-24BF-63D1-70C1-0CC70439C34B}"/>
          </ac:spMkLst>
        </pc:spChg>
        <pc:picChg chg="add mod">
          <ac:chgData name="Patrick Spohr" userId="52d4397b1069a9aa" providerId="LiveId" clId="{BE6C0E6E-05FC-405A-9C01-DF2A8F79E2A0}" dt="2024-01-16T13:21:07.555" v="5158"/>
          <ac:picMkLst>
            <pc:docMk/>
            <pc:sldMk cId="3392682544" sldId="317"/>
            <ac:picMk id="3" creationId="{92DB1B81-0ED9-06A4-8471-5D33A62E57D4}"/>
          </ac:picMkLst>
        </pc:picChg>
        <pc:picChg chg="mod">
          <ac:chgData name="Patrick Spohr" userId="52d4397b1069a9aa" providerId="LiveId" clId="{BE6C0E6E-05FC-405A-9C01-DF2A8F79E2A0}" dt="2024-01-15T12:04:57.172" v="503" actId="1076"/>
          <ac:picMkLst>
            <pc:docMk/>
            <pc:sldMk cId="3392682544" sldId="317"/>
            <ac:picMk id="19" creationId="{FD029112-7471-4928-5A2C-4248E9040929}"/>
          </ac:picMkLst>
        </pc:picChg>
      </pc:sldChg>
      <pc:sldChg chg="addSp modSp mod">
        <pc:chgData name="Patrick Spohr" userId="52d4397b1069a9aa" providerId="LiveId" clId="{BE6C0E6E-05FC-405A-9C01-DF2A8F79E2A0}" dt="2024-01-17T12:03:05.526" v="7890" actId="20577"/>
        <pc:sldMkLst>
          <pc:docMk/>
          <pc:sldMk cId="4151520019" sldId="319"/>
        </pc:sldMkLst>
        <pc:spChg chg="mod">
          <ac:chgData name="Patrick Spohr" userId="52d4397b1069a9aa" providerId="LiveId" clId="{BE6C0E6E-05FC-405A-9C01-DF2A8F79E2A0}" dt="2024-01-17T12:03:05.526" v="7890" actId="20577"/>
          <ac:spMkLst>
            <pc:docMk/>
            <pc:sldMk cId="4151520019" sldId="319"/>
            <ac:spMk id="7" creationId="{3ACF5431-6701-2C80-2C39-26D0378D1951}"/>
          </ac:spMkLst>
        </pc:spChg>
        <pc:picChg chg="add mod">
          <ac:chgData name="Patrick Spohr" userId="52d4397b1069a9aa" providerId="LiveId" clId="{BE6C0E6E-05FC-405A-9C01-DF2A8F79E2A0}" dt="2024-01-16T13:20:31.852" v="5133"/>
          <ac:picMkLst>
            <pc:docMk/>
            <pc:sldMk cId="4151520019" sldId="319"/>
            <ac:picMk id="6" creationId="{ECFBA3BB-62B6-F017-BEA2-FB2AFAB3F416}"/>
          </ac:picMkLst>
        </pc:picChg>
      </pc:sldChg>
      <pc:sldChg chg="addSp modSp mod">
        <pc:chgData name="Patrick Spohr" userId="52d4397b1069a9aa" providerId="LiveId" clId="{BE6C0E6E-05FC-405A-9C01-DF2A8F79E2A0}" dt="2024-01-17T12:03:33.179" v="7900" actId="20577"/>
        <pc:sldMkLst>
          <pc:docMk/>
          <pc:sldMk cId="845603813" sldId="320"/>
        </pc:sldMkLst>
        <pc:spChg chg="mod">
          <ac:chgData name="Patrick Spohr" userId="52d4397b1069a9aa" providerId="LiveId" clId="{BE6C0E6E-05FC-405A-9C01-DF2A8F79E2A0}" dt="2024-01-17T12:00:24.700" v="7874" actId="20577"/>
          <ac:spMkLst>
            <pc:docMk/>
            <pc:sldMk cId="845603813" sldId="320"/>
            <ac:spMk id="2" creationId="{B464D867-D920-6F25-BA5D-30F26D0844DE}"/>
          </ac:spMkLst>
        </pc:spChg>
        <pc:spChg chg="add">
          <ac:chgData name="Patrick Spohr" userId="52d4397b1069a9aa" providerId="LiveId" clId="{BE6C0E6E-05FC-405A-9C01-DF2A8F79E2A0}" dt="2024-01-17T11:59:47.898" v="7856"/>
          <ac:spMkLst>
            <pc:docMk/>
            <pc:sldMk cId="845603813" sldId="320"/>
            <ac:spMk id="7" creationId="{00E04099-049E-E53C-3BC6-C6101D916F52}"/>
          </ac:spMkLst>
        </pc:spChg>
        <pc:spChg chg="add mod">
          <ac:chgData name="Patrick Spohr" userId="52d4397b1069a9aa" providerId="LiveId" clId="{BE6C0E6E-05FC-405A-9C01-DF2A8F79E2A0}" dt="2024-01-17T12:03:33.179" v="7900" actId="20577"/>
          <ac:spMkLst>
            <pc:docMk/>
            <pc:sldMk cId="845603813" sldId="320"/>
            <ac:spMk id="9" creationId="{D7AF8580-94A2-E617-8C8D-2BB70696EE36}"/>
          </ac:spMkLst>
        </pc:spChg>
        <pc:picChg chg="add mod">
          <ac:chgData name="Patrick Spohr" userId="52d4397b1069a9aa" providerId="LiveId" clId="{BE6C0E6E-05FC-405A-9C01-DF2A8F79E2A0}" dt="2024-01-16T13:21:49.323" v="5191"/>
          <ac:picMkLst>
            <pc:docMk/>
            <pc:sldMk cId="845603813" sldId="320"/>
            <ac:picMk id="3" creationId="{E656E1CE-569C-0186-9626-A9BD9BEECCD5}"/>
          </ac:picMkLst>
        </pc:picChg>
      </pc:sldChg>
      <pc:sldChg chg="addSp modSp">
        <pc:chgData name="Patrick Spohr" userId="52d4397b1069a9aa" providerId="LiveId" clId="{BE6C0E6E-05FC-405A-9C01-DF2A8F79E2A0}" dt="2024-01-16T13:21:15.399" v="5164"/>
        <pc:sldMkLst>
          <pc:docMk/>
          <pc:sldMk cId="3808468458" sldId="321"/>
        </pc:sldMkLst>
        <pc:spChg chg="add mod">
          <ac:chgData name="Patrick Spohr" userId="52d4397b1069a9aa" providerId="LiveId" clId="{BE6C0E6E-05FC-405A-9C01-DF2A8F79E2A0}" dt="2024-01-15T14:27:49.788" v="1785"/>
          <ac:spMkLst>
            <pc:docMk/>
            <pc:sldMk cId="3808468458" sldId="321"/>
            <ac:spMk id="3" creationId="{6BC34F2C-1CA9-8A72-0EB7-18DFAF51842F}"/>
          </ac:spMkLst>
        </pc:spChg>
        <pc:picChg chg="add mod">
          <ac:chgData name="Patrick Spohr" userId="52d4397b1069a9aa" providerId="LiveId" clId="{BE6C0E6E-05FC-405A-9C01-DF2A8F79E2A0}" dt="2024-01-16T13:21:15.399" v="5164"/>
          <ac:picMkLst>
            <pc:docMk/>
            <pc:sldMk cId="3808468458" sldId="321"/>
            <ac:picMk id="7" creationId="{0EE43C02-2D59-CDA0-F4AD-30954C77A313}"/>
          </ac:picMkLst>
        </pc:picChg>
      </pc:sldChg>
      <pc:sldChg chg="addSp modSp">
        <pc:chgData name="Patrick Spohr" userId="52d4397b1069a9aa" providerId="LiveId" clId="{BE6C0E6E-05FC-405A-9C01-DF2A8F79E2A0}" dt="2024-01-16T13:21:25.528" v="5173"/>
        <pc:sldMkLst>
          <pc:docMk/>
          <pc:sldMk cId="891279051" sldId="322"/>
        </pc:sldMkLst>
        <pc:spChg chg="add mod">
          <ac:chgData name="Patrick Spohr" userId="52d4397b1069a9aa" providerId="LiveId" clId="{BE6C0E6E-05FC-405A-9C01-DF2A8F79E2A0}" dt="2024-01-15T14:27:55.005" v="1786"/>
          <ac:spMkLst>
            <pc:docMk/>
            <pc:sldMk cId="891279051" sldId="322"/>
            <ac:spMk id="3" creationId="{58F1C526-42EC-7867-D0F7-4BB7CA03A507}"/>
          </ac:spMkLst>
        </pc:spChg>
        <pc:picChg chg="add mod">
          <ac:chgData name="Patrick Spohr" userId="52d4397b1069a9aa" providerId="LiveId" clId="{BE6C0E6E-05FC-405A-9C01-DF2A8F79E2A0}" dt="2024-01-16T13:21:25.528" v="5173"/>
          <ac:picMkLst>
            <pc:docMk/>
            <pc:sldMk cId="891279051" sldId="322"/>
            <ac:picMk id="7" creationId="{AAD7989E-D0D5-4667-9157-7CFB366106F5}"/>
          </ac:picMkLst>
        </pc:picChg>
      </pc:sldChg>
      <pc:sldChg chg="addSp modSp">
        <pc:chgData name="Patrick Spohr" userId="52d4397b1069a9aa" providerId="LiveId" clId="{BE6C0E6E-05FC-405A-9C01-DF2A8F79E2A0}" dt="2024-01-16T13:21:22.402" v="5170"/>
        <pc:sldMkLst>
          <pc:docMk/>
          <pc:sldMk cId="2011296433" sldId="323"/>
        </pc:sldMkLst>
        <pc:picChg chg="add mod">
          <ac:chgData name="Patrick Spohr" userId="52d4397b1069a9aa" providerId="LiveId" clId="{BE6C0E6E-05FC-405A-9C01-DF2A8F79E2A0}" dt="2024-01-16T13:21:22.402" v="5170"/>
          <ac:picMkLst>
            <pc:docMk/>
            <pc:sldMk cId="2011296433" sldId="323"/>
            <ac:picMk id="3" creationId="{D10A5DC0-368C-D397-5902-504677CBE596}"/>
          </ac:picMkLst>
        </pc:picChg>
      </pc:sldChg>
      <pc:sldChg chg="addSp modSp">
        <pc:chgData name="Patrick Spohr" userId="52d4397b1069a9aa" providerId="LiveId" clId="{BE6C0E6E-05FC-405A-9C01-DF2A8F79E2A0}" dt="2024-01-16T13:21:21.655" v="5169"/>
        <pc:sldMkLst>
          <pc:docMk/>
          <pc:sldMk cId="3730849432" sldId="324"/>
        </pc:sldMkLst>
        <pc:picChg chg="add mod">
          <ac:chgData name="Patrick Spohr" userId="52d4397b1069a9aa" providerId="LiveId" clId="{BE6C0E6E-05FC-405A-9C01-DF2A8F79E2A0}" dt="2024-01-16T13:21:21.655" v="5169"/>
          <ac:picMkLst>
            <pc:docMk/>
            <pc:sldMk cId="3730849432" sldId="324"/>
            <ac:picMk id="3" creationId="{4E93AF8F-B334-9198-273E-7E853EC0723D}"/>
          </ac:picMkLst>
        </pc:picChg>
      </pc:sldChg>
      <pc:sldChg chg="addSp modSp mod">
        <pc:chgData name="Patrick Spohr" userId="52d4397b1069a9aa" providerId="LiveId" clId="{BE6C0E6E-05FC-405A-9C01-DF2A8F79E2A0}" dt="2024-01-16T14:40:59.164" v="5731" actId="20577"/>
        <pc:sldMkLst>
          <pc:docMk/>
          <pc:sldMk cId="4091467086" sldId="325"/>
        </pc:sldMkLst>
        <pc:spChg chg="mod">
          <ac:chgData name="Patrick Spohr" userId="52d4397b1069a9aa" providerId="LiveId" clId="{BE6C0E6E-05FC-405A-9C01-DF2A8F79E2A0}" dt="2024-01-16T14:40:59.164" v="5731" actId="20577"/>
          <ac:spMkLst>
            <pc:docMk/>
            <pc:sldMk cId="4091467086" sldId="325"/>
            <ac:spMk id="18" creationId="{D2670649-1717-FF17-833C-902FA643A929}"/>
          </ac:spMkLst>
        </pc:spChg>
        <pc:picChg chg="add mod">
          <ac:chgData name="Patrick Spohr" userId="52d4397b1069a9aa" providerId="LiveId" clId="{BE6C0E6E-05FC-405A-9C01-DF2A8F79E2A0}" dt="2024-01-16T13:21:29.621" v="5177"/>
          <ac:picMkLst>
            <pc:docMk/>
            <pc:sldMk cId="4091467086" sldId="325"/>
            <ac:picMk id="10" creationId="{F05C5473-090D-49C6-2EBB-2080EECCE1A0}"/>
          </ac:picMkLst>
        </pc:picChg>
      </pc:sldChg>
      <pc:sldChg chg="addSp modSp">
        <pc:chgData name="Patrick Spohr" userId="52d4397b1069a9aa" providerId="LiveId" clId="{BE6C0E6E-05FC-405A-9C01-DF2A8F79E2A0}" dt="2024-01-16T13:21:23.411" v="5171"/>
        <pc:sldMkLst>
          <pc:docMk/>
          <pc:sldMk cId="1211843012" sldId="326"/>
        </pc:sldMkLst>
        <pc:picChg chg="add mod">
          <ac:chgData name="Patrick Spohr" userId="52d4397b1069a9aa" providerId="LiveId" clId="{BE6C0E6E-05FC-405A-9C01-DF2A8F79E2A0}" dt="2024-01-16T13:21:23.411" v="5171"/>
          <ac:picMkLst>
            <pc:docMk/>
            <pc:sldMk cId="1211843012" sldId="326"/>
            <ac:picMk id="2" creationId="{527B9086-9A9B-B1B0-53AA-902400D9E19F}"/>
          </ac:picMkLst>
        </pc:picChg>
      </pc:sldChg>
      <pc:sldChg chg="addSp modSp">
        <pc:chgData name="Patrick Spohr" userId="52d4397b1069a9aa" providerId="LiveId" clId="{BE6C0E6E-05FC-405A-9C01-DF2A8F79E2A0}" dt="2024-01-16T13:21:24.443" v="5172"/>
        <pc:sldMkLst>
          <pc:docMk/>
          <pc:sldMk cId="238774848" sldId="328"/>
        </pc:sldMkLst>
        <pc:picChg chg="add mod">
          <ac:chgData name="Patrick Spohr" userId="52d4397b1069a9aa" providerId="LiveId" clId="{BE6C0E6E-05FC-405A-9C01-DF2A8F79E2A0}" dt="2024-01-16T13:21:24.443" v="5172"/>
          <ac:picMkLst>
            <pc:docMk/>
            <pc:sldMk cId="238774848" sldId="328"/>
            <ac:picMk id="3" creationId="{68F17885-AE0D-5A08-BED7-C4E632354674}"/>
          </ac:picMkLst>
        </pc:picChg>
      </pc:sldChg>
      <pc:sldChg chg="addSp modSp">
        <pc:chgData name="Patrick Spohr" userId="52d4397b1069a9aa" providerId="LiveId" clId="{BE6C0E6E-05FC-405A-9C01-DF2A8F79E2A0}" dt="2024-01-16T13:21:33.641" v="5181"/>
        <pc:sldMkLst>
          <pc:docMk/>
          <pc:sldMk cId="4065792922" sldId="331"/>
        </pc:sldMkLst>
        <pc:picChg chg="add mod">
          <ac:chgData name="Patrick Spohr" userId="52d4397b1069a9aa" providerId="LiveId" clId="{BE6C0E6E-05FC-405A-9C01-DF2A8F79E2A0}" dt="2024-01-16T13:21:33.641" v="5181"/>
          <ac:picMkLst>
            <pc:docMk/>
            <pc:sldMk cId="4065792922" sldId="331"/>
            <ac:picMk id="2" creationId="{4111266B-D8D7-07AD-4FD8-25AEE3BDBA07}"/>
          </ac:picMkLst>
        </pc:picChg>
      </pc:sldChg>
      <pc:sldChg chg="addSp modSp">
        <pc:chgData name="Patrick Spohr" userId="52d4397b1069a9aa" providerId="LiveId" clId="{BE6C0E6E-05FC-405A-9C01-DF2A8F79E2A0}" dt="2024-01-16T13:21:30.597" v="5178"/>
        <pc:sldMkLst>
          <pc:docMk/>
          <pc:sldMk cId="3102803001" sldId="332"/>
        </pc:sldMkLst>
        <pc:picChg chg="add mod">
          <ac:chgData name="Patrick Spohr" userId="52d4397b1069a9aa" providerId="LiveId" clId="{BE6C0E6E-05FC-405A-9C01-DF2A8F79E2A0}" dt="2024-01-16T13:21:30.597" v="5178"/>
          <ac:picMkLst>
            <pc:docMk/>
            <pc:sldMk cId="3102803001" sldId="332"/>
            <ac:picMk id="3" creationId="{F084E07D-B0B7-B05B-F2AF-D232492465C7}"/>
          </ac:picMkLst>
        </pc:picChg>
      </pc:sldChg>
      <pc:sldChg chg="addSp modSp">
        <pc:chgData name="Patrick Spohr" userId="52d4397b1069a9aa" providerId="LiveId" clId="{BE6C0E6E-05FC-405A-9C01-DF2A8F79E2A0}" dt="2024-01-16T13:21:31.515" v="5179"/>
        <pc:sldMkLst>
          <pc:docMk/>
          <pc:sldMk cId="1604277108" sldId="333"/>
        </pc:sldMkLst>
        <pc:picChg chg="add mod">
          <ac:chgData name="Patrick Spohr" userId="52d4397b1069a9aa" providerId="LiveId" clId="{BE6C0E6E-05FC-405A-9C01-DF2A8F79E2A0}" dt="2024-01-16T13:21:31.515" v="5179"/>
          <ac:picMkLst>
            <pc:docMk/>
            <pc:sldMk cId="1604277108" sldId="333"/>
            <ac:picMk id="3" creationId="{A5B53528-30B9-78AD-8E54-27884A0724B6}"/>
          </ac:picMkLst>
        </pc:picChg>
      </pc:sldChg>
      <pc:sldChg chg="addSp modSp">
        <pc:chgData name="Patrick Spohr" userId="52d4397b1069a9aa" providerId="LiveId" clId="{BE6C0E6E-05FC-405A-9C01-DF2A8F79E2A0}" dt="2024-01-16T13:21:34.625" v="5182"/>
        <pc:sldMkLst>
          <pc:docMk/>
          <pc:sldMk cId="118249376" sldId="334"/>
        </pc:sldMkLst>
        <pc:picChg chg="add mod">
          <ac:chgData name="Patrick Spohr" userId="52d4397b1069a9aa" providerId="LiveId" clId="{BE6C0E6E-05FC-405A-9C01-DF2A8F79E2A0}" dt="2024-01-16T13:21:34.625" v="5182"/>
          <ac:picMkLst>
            <pc:docMk/>
            <pc:sldMk cId="118249376" sldId="334"/>
            <ac:picMk id="4" creationId="{52DC580B-BF23-B339-8C60-F89A55A0F5F0}"/>
          </ac:picMkLst>
        </pc:picChg>
      </pc:sldChg>
      <pc:sldChg chg="addSp delSp modSp mod">
        <pc:chgData name="Patrick Spohr" userId="52d4397b1069a9aa" providerId="LiveId" clId="{BE6C0E6E-05FC-405A-9C01-DF2A8F79E2A0}" dt="2024-01-16T13:21:44.854" v="5188" actId="478"/>
        <pc:sldMkLst>
          <pc:docMk/>
          <pc:sldMk cId="2167276791" sldId="335"/>
        </pc:sldMkLst>
        <pc:picChg chg="add del mod">
          <ac:chgData name="Patrick Spohr" userId="52d4397b1069a9aa" providerId="LiveId" clId="{BE6C0E6E-05FC-405A-9C01-DF2A8F79E2A0}" dt="2024-01-16T13:21:42.454" v="5187" actId="478"/>
          <ac:picMkLst>
            <pc:docMk/>
            <pc:sldMk cId="2167276791" sldId="335"/>
            <ac:picMk id="4" creationId="{AFA057DD-52A5-E1C3-FECF-F2F4E0B4FAF9}"/>
          </ac:picMkLst>
        </pc:picChg>
        <pc:picChg chg="add del mod">
          <ac:chgData name="Patrick Spohr" userId="52d4397b1069a9aa" providerId="LiveId" clId="{BE6C0E6E-05FC-405A-9C01-DF2A8F79E2A0}" dt="2024-01-16T13:21:44.854" v="5188" actId="478"/>
          <ac:picMkLst>
            <pc:docMk/>
            <pc:sldMk cId="2167276791" sldId="335"/>
            <ac:picMk id="5" creationId="{8C9FF75F-41D1-41B9-99F7-AEB07A3E77BC}"/>
          </ac:picMkLst>
        </pc:picChg>
      </pc:sldChg>
      <pc:sldChg chg="addSp modSp mod">
        <pc:chgData name="Patrick Spohr" userId="52d4397b1069a9aa" providerId="LiveId" clId="{BE6C0E6E-05FC-405A-9C01-DF2A8F79E2A0}" dt="2024-01-16T18:24:06.208" v="6073" actId="1076"/>
        <pc:sldMkLst>
          <pc:docMk/>
          <pc:sldMk cId="3555477124" sldId="336"/>
        </pc:sldMkLst>
        <pc:spChg chg="mod">
          <ac:chgData name="Patrick Spohr" userId="52d4397b1069a9aa" providerId="LiveId" clId="{BE6C0E6E-05FC-405A-9C01-DF2A8F79E2A0}" dt="2024-01-16T18:24:06.208" v="6073" actId="1076"/>
          <ac:spMkLst>
            <pc:docMk/>
            <pc:sldMk cId="3555477124" sldId="336"/>
            <ac:spMk id="34" creationId="{CD448746-4273-4AE8-1F02-87FACE2FB3BF}"/>
          </ac:spMkLst>
        </pc:spChg>
        <pc:picChg chg="add mod">
          <ac:chgData name="Patrick Spohr" userId="52d4397b1069a9aa" providerId="LiveId" clId="{BE6C0E6E-05FC-405A-9C01-DF2A8F79E2A0}" dt="2024-01-16T13:21:39.370" v="5185"/>
          <ac:picMkLst>
            <pc:docMk/>
            <pc:sldMk cId="3555477124" sldId="336"/>
            <ac:picMk id="6" creationId="{9E10ABB4-041C-122C-8EDF-3D18D2FB7EC3}"/>
          </ac:picMkLst>
        </pc:picChg>
      </pc:sldChg>
      <pc:sldChg chg="addSp modSp">
        <pc:chgData name="Patrick Spohr" userId="52d4397b1069a9aa" providerId="LiveId" clId="{BE6C0E6E-05FC-405A-9C01-DF2A8F79E2A0}" dt="2024-01-16T13:21:32.581" v="5180"/>
        <pc:sldMkLst>
          <pc:docMk/>
          <pc:sldMk cId="276344665" sldId="337"/>
        </pc:sldMkLst>
        <pc:picChg chg="add mod">
          <ac:chgData name="Patrick Spohr" userId="52d4397b1069a9aa" providerId="LiveId" clId="{BE6C0E6E-05FC-405A-9C01-DF2A8F79E2A0}" dt="2024-01-16T13:21:32.581" v="5180"/>
          <ac:picMkLst>
            <pc:docMk/>
            <pc:sldMk cId="276344665" sldId="337"/>
            <ac:picMk id="2" creationId="{6E044E19-D0D5-B6F2-5FB1-5829D2B1FFAF}"/>
          </ac:picMkLst>
        </pc:picChg>
      </pc:sldChg>
      <pc:sldChg chg="addSp modSp mod">
        <pc:chgData name="Patrick Spohr" userId="52d4397b1069a9aa" providerId="LiveId" clId="{BE6C0E6E-05FC-405A-9C01-DF2A8F79E2A0}" dt="2024-01-17T09:21:29.766" v="7591" actId="114"/>
        <pc:sldMkLst>
          <pc:docMk/>
          <pc:sldMk cId="1143726007" sldId="338"/>
        </pc:sldMkLst>
        <pc:spChg chg="mod">
          <ac:chgData name="Patrick Spohr" userId="52d4397b1069a9aa" providerId="LiveId" clId="{BE6C0E6E-05FC-405A-9C01-DF2A8F79E2A0}" dt="2024-01-16T12:48:02.650" v="4643" actId="20577"/>
          <ac:spMkLst>
            <pc:docMk/>
            <pc:sldMk cId="1143726007" sldId="338"/>
            <ac:spMk id="13" creationId="{416E0A0B-48F4-40F3-E741-FDE75FAB92D6}"/>
          </ac:spMkLst>
        </pc:spChg>
        <pc:spChg chg="mod">
          <ac:chgData name="Patrick Spohr" userId="52d4397b1069a9aa" providerId="LiveId" clId="{BE6C0E6E-05FC-405A-9C01-DF2A8F79E2A0}" dt="2024-01-17T09:21:29.766" v="7591" actId="114"/>
          <ac:spMkLst>
            <pc:docMk/>
            <pc:sldMk cId="1143726007" sldId="338"/>
            <ac:spMk id="20" creationId="{394D2CED-3A22-EEEA-DEAD-BF45A858BD5B}"/>
          </ac:spMkLst>
        </pc:spChg>
        <pc:picChg chg="add mod">
          <ac:chgData name="Patrick Spohr" userId="52d4397b1069a9aa" providerId="LiveId" clId="{BE6C0E6E-05FC-405A-9C01-DF2A8F79E2A0}" dt="2024-01-16T13:20:53.561" v="5145"/>
          <ac:picMkLst>
            <pc:docMk/>
            <pc:sldMk cId="1143726007" sldId="338"/>
            <ac:picMk id="2" creationId="{828D3A80-8189-F88B-DD67-F3E29FF8B0F3}"/>
          </ac:picMkLst>
        </pc:picChg>
      </pc:sldChg>
      <pc:sldChg chg="addSp modSp mod">
        <pc:chgData name="Patrick Spohr" userId="52d4397b1069a9aa" providerId="LiveId" clId="{BE6C0E6E-05FC-405A-9C01-DF2A8F79E2A0}" dt="2024-01-16T13:20:54.708" v="5146"/>
        <pc:sldMkLst>
          <pc:docMk/>
          <pc:sldMk cId="2485218999" sldId="339"/>
        </pc:sldMkLst>
        <pc:spChg chg="mod">
          <ac:chgData name="Patrick Spohr" userId="52d4397b1069a9aa" providerId="LiveId" clId="{BE6C0E6E-05FC-405A-9C01-DF2A8F79E2A0}" dt="2024-01-16T12:48:05.850" v="4644" actId="20577"/>
          <ac:spMkLst>
            <pc:docMk/>
            <pc:sldMk cId="2485218999" sldId="339"/>
            <ac:spMk id="21" creationId="{94EC6436-60A5-4647-04C5-5CC20A53463A}"/>
          </ac:spMkLst>
        </pc:spChg>
        <pc:picChg chg="add mod">
          <ac:chgData name="Patrick Spohr" userId="52d4397b1069a9aa" providerId="LiveId" clId="{BE6C0E6E-05FC-405A-9C01-DF2A8F79E2A0}" dt="2024-01-16T13:20:54.708" v="5146"/>
          <ac:picMkLst>
            <pc:docMk/>
            <pc:sldMk cId="2485218999" sldId="339"/>
            <ac:picMk id="2" creationId="{386EF055-863C-6EAA-00E4-8B8058A57541}"/>
          </ac:picMkLst>
        </pc:picChg>
      </pc:sldChg>
      <pc:sldChg chg="addSp delSp modSp mod">
        <pc:chgData name="Patrick Spohr" userId="52d4397b1069a9aa" providerId="LiveId" clId="{BE6C0E6E-05FC-405A-9C01-DF2A8F79E2A0}" dt="2024-01-16T13:24:16.346" v="5205"/>
        <pc:sldMkLst>
          <pc:docMk/>
          <pc:sldMk cId="695911616" sldId="340"/>
        </pc:sldMkLst>
        <pc:spChg chg="mod">
          <ac:chgData name="Patrick Spohr" userId="52d4397b1069a9aa" providerId="LiveId" clId="{BE6C0E6E-05FC-405A-9C01-DF2A8F79E2A0}" dt="2024-01-15T14:04:08.885" v="1252" actId="1076"/>
          <ac:spMkLst>
            <pc:docMk/>
            <pc:sldMk cId="695911616" sldId="340"/>
            <ac:spMk id="10" creationId="{3FDF24FB-B6CE-2779-8F8E-CF6A002CFCF4}"/>
          </ac:spMkLst>
        </pc:spChg>
        <pc:spChg chg="mod">
          <ac:chgData name="Patrick Spohr" userId="52d4397b1069a9aa" providerId="LiveId" clId="{BE6C0E6E-05FC-405A-9C01-DF2A8F79E2A0}" dt="2024-01-15T13:26:46.032" v="1058" actId="1076"/>
          <ac:spMkLst>
            <pc:docMk/>
            <pc:sldMk cId="695911616" sldId="340"/>
            <ac:spMk id="11" creationId="{F2FCF258-1249-940F-0E09-03903D476443}"/>
          </ac:spMkLst>
        </pc:spChg>
        <pc:spChg chg="del">
          <ac:chgData name="Patrick Spohr" userId="52d4397b1069a9aa" providerId="LiveId" clId="{BE6C0E6E-05FC-405A-9C01-DF2A8F79E2A0}" dt="2024-01-15T13:20:44.177" v="787" actId="478"/>
          <ac:spMkLst>
            <pc:docMk/>
            <pc:sldMk cId="695911616" sldId="340"/>
            <ac:spMk id="14" creationId="{DF30AA7A-85A6-4130-5389-847C106FB322}"/>
          </ac:spMkLst>
        </pc:spChg>
        <pc:spChg chg="del">
          <ac:chgData name="Patrick Spohr" userId="52d4397b1069a9aa" providerId="LiveId" clId="{BE6C0E6E-05FC-405A-9C01-DF2A8F79E2A0}" dt="2024-01-15T13:20:45.072" v="788" actId="478"/>
          <ac:spMkLst>
            <pc:docMk/>
            <pc:sldMk cId="695911616" sldId="340"/>
            <ac:spMk id="15" creationId="{7185505C-CDF3-FF7F-C298-3BDFD8AF5FAE}"/>
          </ac:spMkLst>
        </pc:spChg>
        <pc:spChg chg="mod">
          <ac:chgData name="Patrick Spohr" userId="52d4397b1069a9aa" providerId="LiveId" clId="{BE6C0E6E-05FC-405A-9C01-DF2A8F79E2A0}" dt="2024-01-16T12:48:13.285" v="4647" actId="20577"/>
          <ac:spMkLst>
            <pc:docMk/>
            <pc:sldMk cId="695911616" sldId="340"/>
            <ac:spMk id="18" creationId="{6CA1AEE9-8790-2A27-55E5-3970CA92C9B9}"/>
          </ac:spMkLst>
        </pc:spChg>
        <pc:spChg chg="add mod">
          <ac:chgData name="Patrick Spohr" userId="52d4397b1069a9aa" providerId="LiveId" clId="{BE6C0E6E-05FC-405A-9C01-DF2A8F79E2A0}" dt="2024-01-15T13:26:43.173" v="1057" actId="1076"/>
          <ac:spMkLst>
            <pc:docMk/>
            <pc:sldMk cId="695911616" sldId="340"/>
            <ac:spMk id="19" creationId="{8C647C46-19B2-FA89-4DEA-5FA72ECF52B4}"/>
          </ac:spMkLst>
        </pc:spChg>
        <pc:picChg chg="add mod">
          <ac:chgData name="Patrick Spohr" userId="52d4397b1069a9aa" providerId="LiveId" clId="{BE6C0E6E-05FC-405A-9C01-DF2A8F79E2A0}" dt="2024-01-16T13:24:16.346" v="5205"/>
          <ac:picMkLst>
            <pc:docMk/>
            <pc:sldMk cId="695911616" sldId="340"/>
            <ac:picMk id="2" creationId="{D6DB89C8-0C24-1250-48D7-5D7FDD002A63}"/>
          </ac:picMkLst>
        </pc:picChg>
        <pc:picChg chg="del">
          <ac:chgData name="Patrick Spohr" userId="52d4397b1069a9aa" providerId="LiveId" clId="{BE6C0E6E-05FC-405A-9C01-DF2A8F79E2A0}" dt="2024-01-15T13:20:42.829" v="786" actId="478"/>
          <ac:picMkLst>
            <pc:docMk/>
            <pc:sldMk cId="695911616" sldId="340"/>
            <ac:picMk id="3" creationId="{9BF5059A-A608-44E5-04F1-88EB74F98C43}"/>
          </ac:picMkLst>
        </pc:picChg>
        <pc:picChg chg="mod">
          <ac:chgData name="Patrick Spohr" userId="52d4397b1069a9aa" providerId="LiveId" clId="{BE6C0E6E-05FC-405A-9C01-DF2A8F79E2A0}" dt="2024-01-15T14:04:07.300" v="1251" actId="1076"/>
          <ac:picMkLst>
            <pc:docMk/>
            <pc:sldMk cId="695911616" sldId="340"/>
            <ac:picMk id="13" creationId="{FC196CB6-D4DC-2FE3-4735-8CEC7B73BA93}"/>
          </ac:picMkLst>
        </pc:picChg>
      </pc:sldChg>
      <pc:sldChg chg="addSp modSp mod">
        <pc:chgData name="Patrick Spohr" userId="52d4397b1069a9aa" providerId="LiveId" clId="{BE6C0E6E-05FC-405A-9C01-DF2A8F79E2A0}" dt="2024-01-17T08:27:12.840" v="7158" actId="20577"/>
        <pc:sldMkLst>
          <pc:docMk/>
          <pc:sldMk cId="1681488157" sldId="341"/>
        </pc:sldMkLst>
        <pc:spChg chg="mod">
          <ac:chgData name="Patrick Spohr" userId="52d4397b1069a9aa" providerId="LiveId" clId="{BE6C0E6E-05FC-405A-9C01-DF2A8F79E2A0}" dt="2024-01-16T14:20:00.037" v="5619" actId="1076"/>
          <ac:spMkLst>
            <pc:docMk/>
            <pc:sldMk cId="1681488157" sldId="341"/>
            <ac:spMk id="20" creationId="{AB94B864-AF25-058A-25A6-9767B255B725}"/>
          </ac:spMkLst>
        </pc:spChg>
        <pc:spChg chg="mod">
          <ac:chgData name="Patrick Spohr" userId="52d4397b1069a9aa" providerId="LiveId" clId="{BE6C0E6E-05FC-405A-9C01-DF2A8F79E2A0}" dt="2024-01-17T08:27:12.840" v="7158" actId="20577"/>
          <ac:spMkLst>
            <pc:docMk/>
            <pc:sldMk cId="1681488157" sldId="341"/>
            <ac:spMk id="21" creationId="{8F83F0E6-E223-A6A8-27EA-BC1F8307593D}"/>
          </ac:spMkLst>
        </pc:spChg>
        <pc:picChg chg="add mod">
          <ac:chgData name="Patrick Spohr" userId="52d4397b1069a9aa" providerId="LiveId" clId="{BE6C0E6E-05FC-405A-9C01-DF2A8F79E2A0}" dt="2024-01-16T13:20:52.217" v="5144"/>
          <ac:picMkLst>
            <pc:docMk/>
            <pc:sldMk cId="1681488157" sldId="341"/>
            <ac:picMk id="2" creationId="{B78F4DA0-485B-D32D-EB22-1B3DCADBB87F}"/>
          </ac:picMkLst>
        </pc:picChg>
      </pc:sldChg>
      <pc:sldChg chg="addSp delSp modSp mod">
        <pc:chgData name="Patrick Spohr" userId="52d4397b1069a9aa" providerId="LiveId" clId="{BE6C0E6E-05FC-405A-9C01-DF2A8F79E2A0}" dt="2024-01-16T13:20:55.803" v="5147"/>
        <pc:sldMkLst>
          <pc:docMk/>
          <pc:sldMk cId="1098743767" sldId="342"/>
        </pc:sldMkLst>
        <pc:spChg chg="del">
          <ac:chgData name="Patrick Spohr" userId="52d4397b1069a9aa" providerId="LiveId" clId="{BE6C0E6E-05FC-405A-9C01-DF2A8F79E2A0}" dt="2024-01-15T11:33:52.445" v="6" actId="478"/>
          <ac:spMkLst>
            <pc:docMk/>
            <pc:sldMk cId="1098743767" sldId="342"/>
            <ac:spMk id="3" creationId="{8C68838C-EDB8-6370-1171-B47EB6802FAF}"/>
          </ac:spMkLst>
        </pc:spChg>
        <pc:spChg chg="mod">
          <ac:chgData name="Patrick Spohr" userId="52d4397b1069a9aa" providerId="LiveId" clId="{BE6C0E6E-05FC-405A-9C01-DF2A8F79E2A0}" dt="2024-01-15T11:34:10.076" v="12" actId="1076"/>
          <ac:spMkLst>
            <pc:docMk/>
            <pc:sldMk cId="1098743767" sldId="342"/>
            <ac:spMk id="7" creationId="{61F1934C-AD39-42AD-9076-796FEEB75458}"/>
          </ac:spMkLst>
        </pc:spChg>
        <pc:spChg chg="mod">
          <ac:chgData name="Patrick Spohr" userId="52d4397b1069a9aa" providerId="LiveId" clId="{BE6C0E6E-05FC-405A-9C01-DF2A8F79E2A0}" dt="2024-01-15T15:04:44.526" v="2874" actId="20577"/>
          <ac:spMkLst>
            <pc:docMk/>
            <pc:sldMk cId="1098743767" sldId="342"/>
            <ac:spMk id="11" creationId="{F2FCF258-1249-940F-0E09-03903D476443}"/>
          </ac:spMkLst>
        </pc:spChg>
        <pc:spChg chg="del">
          <ac:chgData name="Patrick Spohr" userId="52d4397b1069a9aa" providerId="LiveId" clId="{BE6C0E6E-05FC-405A-9C01-DF2A8F79E2A0}" dt="2024-01-15T11:33:53.703" v="7" actId="478"/>
          <ac:spMkLst>
            <pc:docMk/>
            <pc:sldMk cId="1098743767" sldId="342"/>
            <ac:spMk id="13" creationId="{3DB02A0F-FDCA-BA61-E68A-096E7ADD8AA5}"/>
          </ac:spMkLst>
        </pc:spChg>
        <pc:spChg chg="mod">
          <ac:chgData name="Patrick Spohr" userId="52d4397b1069a9aa" providerId="LiveId" clId="{BE6C0E6E-05FC-405A-9C01-DF2A8F79E2A0}" dt="2024-01-15T11:34:24.679" v="18" actId="1076"/>
          <ac:spMkLst>
            <pc:docMk/>
            <pc:sldMk cId="1098743767" sldId="342"/>
            <ac:spMk id="14" creationId="{E1822D04-5F7A-8B05-B9C4-79F77DBD3B15}"/>
          </ac:spMkLst>
        </pc:spChg>
        <pc:spChg chg="mod">
          <ac:chgData name="Patrick Spohr" userId="52d4397b1069a9aa" providerId="LiveId" clId="{BE6C0E6E-05FC-405A-9C01-DF2A8F79E2A0}" dt="2024-01-15T11:34:29.628" v="19" actId="1076"/>
          <ac:spMkLst>
            <pc:docMk/>
            <pc:sldMk cId="1098743767" sldId="342"/>
            <ac:spMk id="16" creationId="{88EE9131-8564-650E-6ACE-BBAC60601EC9}"/>
          </ac:spMkLst>
        </pc:spChg>
        <pc:spChg chg="mod">
          <ac:chgData name="Patrick Spohr" userId="52d4397b1069a9aa" providerId="LiveId" clId="{BE6C0E6E-05FC-405A-9C01-DF2A8F79E2A0}" dt="2024-01-15T11:34:19.096" v="16" actId="1076"/>
          <ac:spMkLst>
            <pc:docMk/>
            <pc:sldMk cId="1098743767" sldId="342"/>
            <ac:spMk id="17" creationId="{480BDAFA-F90D-E358-C2E7-3AEA1BFE1B30}"/>
          </ac:spMkLst>
        </pc:spChg>
        <pc:spChg chg="del mod">
          <ac:chgData name="Patrick Spohr" userId="52d4397b1069a9aa" providerId="LiveId" clId="{BE6C0E6E-05FC-405A-9C01-DF2A8F79E2A0}" dt="2024-01-15T11:33:46.040" v="4" actId="478"/>
          <ac:spMkLst>
            <pc:docMk/>
            <pc:sldMk cId="1098743767" sldId="342"/>
            <ac:spMk id="20" creationId="{1968406F-10C4-D3A4-CE6A-ECEBC40A0407}"/>
          </ac:spMkLst>
        </pc:spChg>
        <pc:spChg chg="mod">
          <ac:chgData name="Patrick Spohr" userId="52d4397b1069a9aa" providerId="LiveId" clId="{BE6C0E6E-05FC-405A-9C01-DF2A8F79E2A0}" dt="2024-01-16T12:48:10.979" v="4646" actId="20577"/>
          <ac:spMkLst>
            <pc:docMk/>
            <pc:sldMk cId="1098743767" sldId="342"/>
            <ac:spMk id="21" creationId="{94EC6436-60A5-4647-04C5-5CC20A53463A}"/>
          </ac:spMkLst>
        </pc:spChg>
        <pc:picChg chg="add mod">
          <ac:chgData name="Patrick Spohr" userId="52d4397b1069a9aa" providerId="LiveId" clId="{BE6C0E6E-05FC-405A-9C01-DF2A8F79E2A0}" dt="2024-01-16T13:20:55.803" v="5147"/>
          <ac:picMkLst>
            <pc:docMk/>
            <pc:sldMk cId="1098743767" sldId="342"/>
            <ac:picMk id="3" creationId="{69CC7F1B-0CEC-5FD2-3E87-64533085925B}"/>
          </ac:picMkLst>
        </pc:picChg>
        <pc:picChg chg="mod">
          <ac:chgData name="Patrick Spohr" userId="52d4397b1069a9aa" providerId="LiveId" clId="{BE6C0E6E-05FC-405A-9C01-DF2A8F79E2A0}" dt="2024-01-15T11:34:19.096" v="16" actId="1076"/>
          <ac:picMkLst>
            <pc:docMk/>
            <pc:sldMk cId="1098743767" sldId="342"/>
            <ac:picMk id="9" creationId="{16E29F01-C222-51CA-64FD-77B657403822}"/>
          </ac:picMkLst>
        </pc:picChg>
        <pc:picChg chg="del">
          <ac:chgData name="Patrick Spohr" userId="52d4397b1069a9aa" providerId="LiveId" clId="{BE6C0E6E-05FC-405A-9C01-DF2A8F79E2A0}" dt="2024-01-15T11:33:38.812" v="1" actId="478"/>
          <ac:picMkLst>
            <pc:docMk/>
            <pc:sldMk cId="1098743767" sldId="342"/>
            <ac:picMk id="12" creationId="{6A012540-28BF-E580-A711-544B146F76ED}"/>
          </ac:picMkLst>
        </pc:picChg>
        <pc:picChg chg="mod">
          <ac:chgData name="Patrick Spohr" userId="52d4397b1069a9aa" providerId="LiveId" clId="{BE6C0E6E-05FC-405A-9C01-DF2A8F79E2A0}" dt="2024-01-15T11:34:20.143" v="17" actId="1076"/>
          <ac:picMkLst>
            <pc:docMk/>
            <pc:sldMk cId="1098743767" sldId="342"/>
            <ac:picMk id="22" creationId="{4E93437B-76DE-AAB9-3DE7-22F29069BCA8}"/>
          </ac:picMkLst>
        </pc:picChg>
      </pc:sldChg>
      <pc:sldChg chg="addSp modSp add mod">
        <pc:chgData name="Patrick Spohr" userId="52d4397b1069a9aa" providerId="LiveId" clId="{BE6C0E6E-05FC-405A-9C01-DF2A8F79E2A0}" dt="2024-01-16T14:32:25.799" v="5710"/>
        <pc:sldMkLst>
          <pc:docMk/>
          <pc:sldMk cId="30798204" sldId="343"/>
        </pc:sldMkLst>
        <pc:spChg chg="mod">
          <ac:chgData name="Patrick Spohr" userId="52d4397b1069a9aa" providerId="LiveId" clId="{BE6C0E6E-05FC-405A-9C01-DF2A8F79E2A0}" dt="2024-01-16T13:12:00.657" v="5050" actId="20577"/>
          <ac:spMkLst>
            <pc:docMk/>
            <pc:sldMk cId="30798204" sldId="343"/>
            <ac:spMk id="3" creationId="{8C68838C-EDB8-6370-1171-B47EB6802FAF}"/>
          </ac:spMkLst>
        </pc:spChg>
        <pc:spChg chg="mod">
          <ac:chgData name="Patrick Spohr" userId="52d4397b1069a9aa" providerId="LiveId" clId="{BE6C0E6E-05FC-405A-9C01-DF2A8F79E2A0}" dt="2024-01-16T12:48:08.380" v="4645" actId="20577"/>
          <ac:spMkLst>
            <pc:docMk/>
            <pc:sldMk cId="30798204" sldId="343"/>
            <ac:spMk id="21" creationId="{94EC6436-60A5-4647-04C5-5CC20A53463A}"/>
          </ac:spMkLst>
        </pc:spChg>
        <pc:picChg chg="add mod">
          <ac:chgData name="Patrick Spohr" userId="52d4397b1069a9aa" providerId="LiveId" clId="{BE6C0E6E-05FC-405A-9C01-DF2A8F79E2A0}" dt="2024-01-16T14:32:25.799" v="5710"/>
          <ac:picMkLst>
            <pc:docMk/>
            <pc:sldMk cId="30798204" sldId="343"/>
            <ac:picMk id="8" creationId="{E50D8973-90CD-58E4-A85A-4F172993B4B2}"/>
          </ac:picMkLst>
        </pc:picChg>
      </pc:sldChg>
      <pc:sldChg chg="addSp delSp modSp new mod ord">
        <pc:chgData name="Patrick Spohr" userId="52d4397b1069a9aa" providerId="LiveId" clId="{BE6C0E6E-05FC-405A-9C01-DF2A8F79E2A0}" dt="2024-01-16T14:18:56.035" v="5582" actId="207"/>
        <pc:sldMkLst>
          <pc:docMk/>
          <pc:sldMk cId="1239305961" sldId="344"/>
        </pc:sldMkLst>
        <pc:spChg chg="del mod">
          <ac:chgData name="Patrick Spohr" userId="52d4397b1069a9aa" providerId="LiveId" clId="{BE6C0E6E-05FC-405A-9C01-DF2A8F79E2A0}" dt="2024-01-15T11:35:14.013" v="28" actId="478"/>
          <ac:spMkLst>
            <pc:docMk/>
            <pc:sldMk cId="1239305961" sldId="344"/>
            <ac:spMk id="2" creationId="{73D52BCB-C986-0513-56C2-C313BAE8D45F}"/>
          </ac:spMkLst>
        </pc:spChg>
        <pc:spChg chg="del">
          <ac:chgData name="Patrick Spohr" userId="52d4397b1069a9aa" providerId="LiveId" clId="{BE6C0E6E-05FC-405A-9C01-DF2A8F79E2A0}" dt="2024-01-15T11:35:15.323" v="29" actId="478"/>
          <ac:spMkLst>
            <pc:docMk/>
            <pc:sldMk cId="1239305961" sldId="344"/>
            <ac:spMk id="3" creationId="{873261D8-AC75-A0A1-A258-88CB7846C858}"/>
          </ac:spMkLst>
        </pc:spChg>
        <pc:spChg chg="add mod">
          <ac:chgData name="Patrick Spohr" userId="52d4397b1069a9aa" providerId="LiveId" clId="{BE6C0E6E-05FC-405A-9C01-DF2A8F79E2A0}" dt="2024-01-15T11:35:20.725" v="33" actId="1076"/>
          <ac:spMkLst>
            <pc:docMk/>
            <pc:sldMk cId="1239305961" sldId="344"/>
            <ac:spMk id="7" creationId="{9254A3B0-859A-F83A-B76E-A7269C1FC8BD}"/>
          </ac:spMkLst>
        </pc:spChg>
        <pc:spChg chg="add mod">
          <ac:chgData name="Patrick Spohr" userId="52d4397b1069a9aa" providerId="LiveId" clId="{BE6C0E6E-05FC-405A-9C01-DF2A8F79E2A0}" dt="2024-01-16T12:48:22.999" v="4651" actId="20577"/>
          <ac:spMkLst>
            <pc:docMk/>
            <pc:sldMk cId="1239305961" sldId="344"/>
            <ac:spMk id="8" creationId="{6EFB52F9-0F4A-E219-C288-3C7F1D66B061}"/>
          </ac:spMkLst>
        </pc:spChg>
        <pc:spChg chg="add del mod">
          <ac:chgData name="Patrick Spohr" userId="52d4397b1069a9aa" providerId="LiveId" clId="{BE6C0E6E-05FC-405A-9C01-DF2A8F79E2A0}" dt="2024-01-15T11:35:16.121" v="30" actId="478"/>
          <ac:spMkLst>
            <pc:docMk/>
            <pc:sldMk cId="1239305961" sldId="344"/>
            <ac:spMk id="10" creationId="{120B98AA-A9F9-CBFB-6DBA-661E8869D985}"/>
          </ac:spMkLst>
        </pc:spChg>
        <pc:spChg chg="add mod">
          <ac:chgData name="Patrick Spohr" userId="52d4397b1069a9aa" providerId="LiveId" clId="{BE6C0E6E-05FC-405A-9C01-DF2A8F79E2A0}" dt="2024-01-15T11:57:14.755" v="382" actId="207"/>
          <ac:spMkLst>
            <pc:docMk/>
            <pc:sldMk cId="1239305961" sldId="344"/>
            <ac:spMk id="11" creationId="{A15D35DC-2292-D874-8B9F-24EA2973046C}"/>
          </ac:spMkLst>
        </pc:spChg>
        <pc:spChg chg="add mod">
          <ac:chgData name="Patrick Spohr" userId="52d4397b1069a9aa" providerId="LiveId" clId="{BE6C0E6E-05FC-405A-9C01-DF2A8F79E2A0}" dt="2024-01-15T14:03:32.971" v="1246" actId="115"/>
          <ac:spMkLst>
            <pc:docMk/>
            <pc:sldMk cId="1239305961" sldId="344"/>
            <ac:spMk id="12" creationId="{834A3ACE-48E2-C369-DF3E-E1987AD55A47}"/>
          </ac:spMkLst>
        </pc:spChg>
        <pc:spChg chg="add del mod">
          <ac:chgData name="Patrick Spohr" userId="52d4397b1069a9aa" providerId="LiveId" clId="{BE6C0E6E-05FC-405A-9C01-DF2A8F79E2A0}" dt="2024-01-15T11:51:57.835" v="242" actId="478"/>
          <ac:spMkLst>
            <pc:docMk/>
            <pc:sldMk cId="1239305961" sldId="344"/>
            <ac:spMk id="13" creationId="{164617B4-DD14-9752-A866-8456B89E8FC5}"/>
          </ac:spMkLst>
        </pc:spChg>
        <pc:spChg chg="add del mod">
          <ac:chgData name="Patrick Spohr" userId="52d4397b1069a9aa" providerId="LiveId" clId="{BE6C0E6E-05FC-405A-9C01-DF2A8F79E2A0}" dt="2024-01-15T11:51:57.011" v="241" actId="478"/>
          <ac:spMkLst>
            <pc:docMk/>
            <pc:sldMk cId="1239305961" sldId="344"/>
            <ac:spMk id="14" creationId="{163FB06A-5B61-18B4-97AE-2944097F6C02}"/>
          </ac:spMkLst>
        </pc:spChg>
        <pc:spChg chg="add mod">
          <ac:chgData name="Patrick Spohr" userId="52d4397b1069a9aa" providerId="LiveId" clId="{BE6C0E6E-05FC-405A-9C01-DF2A8F79E2A0}" dt="2024-01-16T14:18:56.035" v="5582" actId="207"/>
          <ac:spMkLst>
            <pc:docMk/>
            <pc:sldMk cId="1239305961" sldId="344"/>
            <ac:spMk id="15" creationId="{CB86EF49-F237-F52C-70EB-39C121E07993}"/>
          </ac:spMkLst>
        </pc:spChg>
        <pc:spChg chg="add mod">
          <ac:chgData name="Patrick Spohr" userId="52d4397b1069a9aa" providerId="LiveId" clId="{BE6C0E6E-05FC-405A-9C01-DF2A8F79E2A0}" dt="2024-01-15T14:03:34.987" v="1247" actId="115"/>
          <ac:spMkLst>
            <pc:docMk/>
            <pc:sldMk cId="1239305961" sldId="344"/>
            <ac:spMk id="16" creationId="{DFAB284F-036E-1C36-297B-275E07CD7AC7}"/>
          </ac:spMkLst>
        </pc:spChg>
        <pc:picChg chg="add mod">
          <ac:chgData name="Patrick Spohr" userId="52d4397b1069a9aa" providerId="LiveId" clId="{BE6C0E6E-05FC-405A-9C01-DF2A8F79E2A0}" dt="2024-01-16T13:20:59.368" v="5150"/>
          <ac:picMkLst>
            <pc:docMk/>
            <pc:sldMk cId="1239305961" sldId="344"/>
            <ac:picMk id="2" creationId="{C52D240C-3F11-728D-4E0F-E9676E1BA78C}"/>
          </ac:picMkLst>
        </pc:picChg>
        <pc:cxnChg chg="add mod">
          <ac:chgData name="Patrick Spohr" userId="52d4397b1069a9aa" providerId="LiveId" clId="{BE6C0E6E-05FC-405A-9C01-DF2A8F79E2A0}" dt="2024-01-15T11:54:44.595" v="330" actId="14100"/>
          <ac:cxnSpMkLst>
            <pc:docMk/>
            <pc:sldMk cId="1239305961" sldId="344"/>
            <ac:cxnSpMk id="18" creationId="{4B074625-9940-20B8-D561-595E9DD00A6D}"/>
          </ac:cxnSpMkLst>
        </pc:cxnChg>
      </pc:sldChg>
      <pc:sldChg chg="new del">
        <pc:chgData name="Patrick Spohr" userId="52d4397b1069a9aa" providerId="LiveId" clId="{BE6C0E6E-05FC-405A-9C01-DF2A8F79E2A0}" dt="2024-01-15T12:09:10.305" v="616" actId="680"/>
        <pc:sldMkLst>
          <pc:docMk/>
          <pc:sldMk cId="586488433" sldId="345"/>
        </pc:sldMkLst>
      </pc:sldChg>
      <pc:sldChg chg="addSp delSp modSp new mod ord">
        <pc:chgData name="Patrick Spohr" userId="52d4397b1069a9aa" providerId="LiveId" clId="{BE6C0E6E-05FC-405A-9C01-DF2A8F79E2A0}" dt="2024-01-16T13:21:08.583" v="5159"/>
        <pc:sldMkLst>
          <pc:docMk/>
          <pc:sldMk cId="3611317419" sldId="345"/>
        </pc:sldMkLst>
        <pc:spChg chg="mod">
          <ac:chgData name="Patrick Spohr" userId="52d4397b1069a9aa" providerId="LiveId" clId="{BE6C0E6E-05FC-405A-9C01-DF2A8F79E2A0}" dt="2024-01-15T12:09:29.684" v="624" actId="20577"/>
          <ac:spMkLst>
            <pc:docMk/>
            <pc:sldMk cId="3611317419" sldId="345"/>
            <ac:spMk id="2" creationId="{251DB092-06DE-5EC7-E572-A6588E9A2789}"/>
          </ac:spMkLst>
        </pc:spChg>
        <pc:spChg chg="mod">
          <ac:chgData name="Patrick Spohr" userId="52d4397b1069a9aa" providerId="LiveId" clId="{BE6C0E6E-05FC-405A-9C01-DF2A8F79E2A0}" dt="2024-01-15T12:11:32.870" v="776" actId="207"/>
          <ac:spMkLst>
            <pc:docMk/>
            <pc:sldMk cId="3611317419" sldId="345"/>
            <ac:spMk id="3" creationId="{5C3D9502-46C8-59E1-4069-EEDFEEDBAC95}"/>
          </ac:spMkLst>
        </pc:spChg>
        <pc:spChg chg="mod">
          <ac:chgData name="Patrick Spohr" userId="52d4397b1069a9aa" providerId="LiveId" clId="{BE6C0E6E-05FC-405A-9C01-DF2A8F79E2A0}" dt="2024-01-15T13:45:54.258" v="1143" actId="1076"/>
          <ac:spMkLst>
            <pc:docMk/>
            <pc:sldMk cId="3611317419" sldId="345"/>
            <ac:spMk id="4" creationId="{C60380A5-3BD4-6B2D-6C71-FF51E20D6BC3}"/>
          </ac:spMkLst>
        </pc:spChg>
        <pc:spChg chg="mod">
          <ac:chgData name="Patrick Spohr" userId="52d4397b1069a9aa" providerId="LiveId" clId="{BE6C0E6E-05FC-405A-9C01-DF2A8F79E2A0}" dt="2024-01-15T12:11:36.220" v="778" actId="207"/>
          <ac:spMkLst>
            <pc:docMk/>
            <pc:sldMk cId="3611317419" sldId="345"/>
            <ac:spMk id="5" creationId="{1D5FF4E3-09AB-E2AB-DBA2-A3DC5EA8A646}"/>
          </ac:spMkLst>
        </pc:spChg>
        <pc:spChg chg="del mod">
          <ac:chgData name="Patrick Spohr" userId="52d4397b1069a9aa" providerId="LiveId" clId="{BE6C0E6E-05FC-405A-9C01-DF2A8F79E2A0}" dt="2024-01-15T13:44:11.511" v="1129" actId="478"/>
          <ac:spMkLst>
            <pc:docMk/>
            <pc:sldMk cId="3611317419" sldId="345"/>
            <ac:spMk id="6" creationId="{41004CEC-788D-555D-7B1F-144F97426382}"/>
          </ac:spMkLst>
        </pc:spChg>
        <pc:spChg chg="mod">
          <ac:chgData name="Patrick Spohr" userId="52d4397b1069a9aa" providerId="LiveId" clId="{BE6C0E6E-05FC-405A-9C01-DF2A8F79E2A0}" dt="2024-01-15T12:11:34.443" v="777" actId="207"/>
          <ac:spMkLst>
            <pc:docMk/>
            <pc:sldMk cId="3611317419" sldId="345"/>
            <ac:spMk id="7" creationId="{A56841A5-381C-3A04-B864-0B81B6077757}"/>
          </ac:spMkLst>
        </pc:spChg>
        <pc:spChg chg="del mod">
          <ac:chgData name="Patrick Spohr" userId="52d4397b1069a9aa" providerId="LiveId" clId="{BE6C0E6E-05FC-405A-9C01-DF2A8F79E2A0}" dt="2024-01-15T13:45:49.707" v="1140" actId="478"/>
          <ac:spMkLst>
            <pc:docMk/>
            <pc:sldMk cId="3611317419" sldId="345"/>
            <ac:spMk id="8" creationId="{ADFE11CF-93E6-E881-7856-F5EA242032BA}"/>
          </ac:spMkLst>
        </pc:spChg>
        <pc:spChg chg="add mod">
          <ac:chgData name="Patrick Spohr" userId="52d4397b1069a9aa" providerId="LiveId" clId="{BE6C0E6E-05FC-405A-9C01-DF2A8F79E2A0}" dt="2024-01-15T14:59:53.609" v="2852" actId="20577"/>
          <ac:spMkLst>
            <pc:docMk/>
            <pc:sldMk cId="3611317419" sldId="345"/>
            <ac:spMk id="12" creationId="{9D3EE300-D51A-EAFD-DDE6-FF4203B2A580}"/>
          </ac:spMkLst>
        </pc:spChg>
        <pc:spChg chg="add mod">
          <ac:chgData name="Patrick Spohr" userId="52d4397b1069a9aa" providerId="LiveId" clId="{BE6C0E6E-05FC-405A-9C01-DF2A8F79E2A0}" dt="2024-01-15T12:11:40.368" v="779" actId="207"/>
          <ac:spMkLst>
            <pc:docMk/>
            <pc:sldMk cId="3611317419" sldId="345"/>
            <ac:spMk id="13" creationId="{8ED737EE-CF37-62BB-78AD-7094B27D0E25}"/>
          </ac:spMkLst>
        </pc:spChg>
        <pc:spChg chg="add del mod">
          <ac:chgData name="Patrick Spohr" userId="52d4397b1069a9aa" providerId="LiveId" clId="{BE6C0E6E-05FC-405A-9C01-DF2A8F79E2A0}" dt="2024-01-15T13:48:07.820" v="1154" actId="478"/>
          <ac:spMkLst>
            <pc:docMk/>
            <pc:sldMk cId="3611317419" sldId="345"/>
            <ac:spMk id="14" creationId="{958AE168-9DB7-1C05-8540-A05712A5388E}"/>
          </ac:spMkLst>
        </pc:spChg>
        <pc:spChg chg="add mod">
          <ac:chgData name="Patrick Spohr" userId="52d4397b1069a9aa" providerId="LiveId" clId="{BE6C0E6E-05FC-405A-9C01-DF2A8F79E2A0}" dt="2024-01-15T14:02:52.177" v="1243" actId="1076"/>
          <ac:spMkLst>
            <pc:docMk/>
            <pc:sldMk cId="3611317419" sldId="345"/>
            <ac:spMk id="15" creationId="{5987C947-ED7C-3986-F824-87A1F4F0EA20}"/>
          </ac:spMkLst>
        </pc:spChg>
        <pc:spChg chg="add del mod">
          <ac:chgData name="Patrick Spohr" userId="52d4397b1069a9aa" providerId="LiveId" clId="{BE6C0E6E-05FC-405A-9C01-DF2A8F79E2A0}" dt="2024-01-15T13:44:13.272" v="1130" actId="478"/>
          <ac:spMkLst>
            <pc:docMk/>
            <pc:sldMk cId="3611317419" sldId="345"/>
            <ac:spMk id="17" creationId="{29198967-F421-74FA-A307-732B38B7884D}"/>
          </ac:spMkLst>
        </pc:spChg>
        <pc:spChg chg="add mod">
          <ac:chgData name="Patrick Spohr" userId="52d4397b1069a9aa" providerId="LiveId" clId="{BE6C0E6E-05FC-405A-9C01-DF2A8F79E2A0}" dt="2024-01-15T13:44:43.067" v="1139" actId="14100"/>
          <ac:spMkLst>
            <pc:docMk/>
            <pc:sldMk cId="3611317419" sldId="345"/>
            <ac:spMk id="18" creationId="{0CB28705-7D0A-1B52-1D3F-021D4B023EE2}"/>
          </ac:spMkLst>
        </pc:spChg>
        <pc:spChg chg="add del mod">
          <ac:chgData name="Patrick Spohr" userId="52d4397b1069a9aa" providerId="LiveId" clId="{BE6C0E6E-05FC-405A-9C01-DF2A8F79E2A0}" dt="2024-01-15T13:45:50.867" v="1141" actId="478"/>
          <ac:spMkLst>
            <pc:docMk/>
            <pc:sldMk cId="3611317419" sldId="345"/>
            <ac:spMk id="20" creationId="{F9E37F2D-CA12-788C-ADBE-CD052EFE999D}"/>
          </ac:spMkLst>
        </pc:spChg>
        <pc:spChg chg="add mod">
          <ac:chgData name="Patrick Spohr" userId="52d4397b1069a9aa" providerId="LiveId" clId="{BE6C0E6E-05FC-405A-9C01-DF2A8F79E2A0}" dt="2024-01-15T13:46:58.126" v="1153" actId="14100"/>
          <ac:spMkLst>
            <pc:docMk/>
            <pc:sldMk cId="3611317419" sldId="345"/>
            <ac:spMk id="21" creationId="{A451622C-27CC-95A5-31F1-8001D9D40472}"/>
          </ac:spMkLst>
        </pc:spChg>
        <pc:spChg chg="add mod">
          <ac:chgData name="Patrick Spohr" userId="52d4397b1069a9aa" providerId="LiveId" clId="{BE6C0E6E-05FC-405A-9C01-DF2A8F79E2A0}" dt="2024-01-15T13:48:36.119" v="1165" actId="20577"/>
          <ac:spMkLst>
            <pc:docMk/>
            <pc:sldMk cId="3611317419" sldId="345"/>
            <ac:spMk id="22" creationId="{0A09FF11-C5FE-5301-F5D1-8545414A046F}"/>
          </ac:spMkLst>
        </pc:spChg>
        <pc:spChg chg="add mod">
          <ac:chgData name="Patrick Spohr" userId="52d4397b1069a9aa" providerId="LiveId" clId="{BE6C0E6E-05FC-405A-9C01-DF2A8F79E2A0}" dt="2024-01-15T13:51:49.301" v="1207" actId="1076"/>
          <ac:spMkLst>
            <pc:docMk/>
            <pc:sldMk cId="3611317419" sldId="345"/>
            <ac:spMk id="23" creationId="{6E53C733-C8C8-6729-BAF5-4D7A168F4409}"/>
          </ac:spMkLst>
        </pc:spChg>
        <pc:spChg chg="add mod">
          <ac:chgData name="Patrick Spohr" userId="52d4397b1069a9aa" providerId="LiveId" clId="{BE6C0E6E-05FC-405A-9C01-DF2A8F79E2A0}" dt="2024-01-15T13:51:49.301" v="1207" actId="1076"/>
          <ac:spMkLst>
            <pc:docMk/>
            <pc:sldMk cId="3611317419" sldId="345"/>
            <ac:spMk id="24" creationId="{8FBC0120-6355-1768-5AE2-510EE75D143F}"/>
          </ac:spMkLst>
        </pc:spChg>
        <pc:spChg chg="add mod">
          <ac:chgData name="Patrick Spohr" userId="52d4397b1069a9aa" providerId="LiveId" clId="{BE6C0E6E-05FC-405A-9C01-DF2A8F79E2A0}" dt="2024-01-15T13:51:46.608" v="1206" actId="1076"/>
          <ac:spMkLst>
            <pc:docMk/>
            <pc:sldMk cId="3611317419" sldId="345"/>
            <ac:spMk id="25" creationId="{1F2984CA-0BE2-4B5C-3104-0F2D9AC92A06}"/>
          </ac:spMkLst>
        </pc:spChg>
        <pc:spChg chg="add del mod">
          <ac:chgData name="Patrick Spohr" userId="52d4397b1069a9aa" providerId="LiveId" clId="{BE6C0E6E-05FC-405A-9C01-DF2A8F79E2A0}" dt="2024-01-15T13:53:57.548" v="1219" actId="478"/>
          <ac:spMkLst>
            <pc:docMk/>
            <pc:sldMk cId="3611317419" sldId="345"/>
            <ac:spMk id="26" creationId="{28705038-97AE-9F72-DCFE-496BA5173CDB}"/>
          </ac:spMkLst>
        </pc:spChg>
        <pc:spChg chg="add mod">
          <ac:chgData name="Patrick Spohr" userId="52d4397b1069a9aa" providerId="LiveId" clId="{BE6C0E6E-05FC-405A-9C01-DF2A8F79E2A0}" dt="2024-01-15T13:51:53.674" v="1208" actId="571"/>
          <ac:spMkLst>
            <pc:docMk/>
            <pc:sldMk cId="3611317419" sldId="345"/>
            <ac:spMk id="27" creationId="{1947A48B-B07E-4B17-4B3B-72271B2F76EA}"/>
          </ac:spMkLst>
        </pc:spChg>
        <pc:spChg chg="add mod">
          <ac:chgData name="Patrick Spohr" userId="52d4397b1069a9aa" providerId="LiveId" clId="{BE6C0E6E-05FC-405A-9C01-DF2A8F79E2A0}" dt="2024-01-15T13:55:11.703" v="1233" actId="120"/>
          <ac:spMkLst>
            <pc:docMk/>
            <pc:sldMk cId="3611317419" sldId="345"/>
            <ac:spMk id="28" creationId="{27866BD6-B0A8-F34B-1820-9E08A508DBE3}"/>
          </ac:spMkLst>
        </pc:spChg>
        <pc:spChg chg="add del mod">
          <ac:chgData name="Patrick Spohr" userId="52d4397b1069a9aa" providerId="LiveId" clId="{BE6C0E6E-05FC-405A-9C01-DF2A8F79E2A0}" dt="2024-01-15T13:55:08.566" v="1232" actId="478"/>
          <ac:spMkLst>
            <pc:docMk/>
            <pc:sldMk cId="3611317419" sldId="345"/>
            <ac:spMk id="29" creationId="{11770974-2F17-059D-8185-7A3CAA13DEB8}"/>
          </ac:spMkLst>
        </pc:spChg>
        <pc:spChg chg="add mod">
          <ac:chgData name="Patrick Spohr" userId="52d4397b1069a9aa" providerId="LiveId" clId="{BE6C0E6E-05FC-405A-9C01-DF2A8F79E2A0}" dt="2024-01-15T13:55:14.792" v="1234" actId="571"/>
          <ac:spMkLst>
            <pc:docMk/>
            <pc:sldMk cId="3611317419" sldId="345"/>
            <ac:spMk id="30" creationId="{F8D84A07-4963-AAE4-64BE-A66172E7A579}"/>
          </ac:spMkLst>
        </pc:spChg>
        <pc:spChg chg="add mod">
          <ac:chgData name="Patrick Spohr" userId="52d4397b1069a9aa" providerId="LiveId" clId="{BE6C0E6E-05FC-405A-9C01-DF2A8F79E2A0}" dt="2024-01-15T13:56:10.671" v="1240" actId="20577"/>
          <ac:spMkLst>
            <pc:docMk/>
            <pc:sldMk cId="3611317419" sldId="345"/>
            <ac:spMk id="31" creationId="{0336F811-6174-3F90-9BC9-C56491DB1D36}"/>
          </ac:spMkLst>
        </pc:spChg>
        <pc:picChg chg="add mod">
          <ac:chgData name="Patrick Spohr" userId="52d4397b1069a9aa" providerId="LiveId" clId="{BE6C0E6E-05FC-405A-9C01-DF2A8F79E2A0}" dt="2024-01-16T13:21:08.583" v="5159"/>
          <ac:picMkLst>
            <pc:docMk/>
            <pc:sldMk cId="3611317419" sldId="345"/>
            <ac:picMk id="6" creationId="{E81C3AF4-1908-6072-7D8D-9C067B8618C6}"/>
          </ac:picMkLst>
        </pc:picChg>
      </pc:sldChg>
      <pc:sldChg chg="addSp delSp modSp add mod">
        <pc:chgData name="Patrick Spohr" userId="52d4397b1069a9aa" providerId="LiveId" clId="{BE6C0E6E-05FC-405A-9C01-DF2A8F79E2A0}" dt="2024-01-16T13:21:05.684" v="5156"/>
        <pc:sldMkLst>
          <pc:docMk/>
          <pc:sldMk cId="3642335488" sldId="346"/>
        </pc:sldMkLst>
        <pc:spChg chg="mod">
          <ac:chgData name="Patrick Spohr" userId="52d4397b1069a9aa" providerId="LiveId" clId="{BE6C0E6E-05FC-405A-9C01-DF2A8F79E2A0}" dt="2024-01-15T14:44:27.889" v="2334" actId="1076"/>
          <ac:spMkLst>
            <pc:docMk/>
            <pc:sldMk cId="3642335488" sldId="346"/>
            <ac:spMk id="7" creationId="{61F1934C-AD39-42AD-9076-796FEEB75458}"/>
          </ac:spMkLst>
        </pc:spChg>
        <pc:spChg chg="del">
          <ac:chgData name="Patrick Spohr" userId="52d4397b1069a9aa" providerId="LiveId" clId="{BE6C0E6E-05FC-405A-9C01-DF2A8F79E2A0}" dt="2024-01-15T13:20:35.846" v="785" actId="478"/>
          <ac:spMkLst>
            <pc:docMk/>
            <pc:sldMk cId="3642335488" sldId="346"/>
            <ac:spMk id="10" creationId="{3FDF24FB-B6CE-2779-8F8E-CF6A002CFCF4}"/>
          </ac:spMkLst>
        </pc:spChg>
        <pc:spChg chg="mod">
          <ac:chgData name="Patrick Spohr" userId="52d4397b1069a9aa" providerId="LiveId" clId="{BE6C0E6E-05FC-405A-9C01-DF2A8F79E2A0}" dt="2024-01-15T14:44:33.820" v="2337" actId="14100"/>
          <ac:spMkLst>
            <pc:docMk/>
            <pc:sldMk cId="3642335488" sldId="346"/>
            <ac:spMk id="11" creationId="{F2FCF258-1249-940F-0E09-03903D476443}"/>
          </ac:spMkLst>
        </pc:spChg>
        <pc:spChg chg="del">
          <ac:chgData name="Patrick Spohr" userId="52d4397b1069a9aa" providerId="LiveId" clId="{BE6C0E6E-05FC-405A-9C01-DF2A8F79E2A0}" dt="2024-01-15T14:33:51.598" v="1928" actId="478"/>
          <ac:spMkLst>
            <pc:docMk/>
            <pc:sldMk cId="3642335488" sldId="346"/>
            <ac:spMk id="14" creationId="{DF30AA7A-85A6-4130-5389-847C106FB322}"/>
          </ac:spMkLst>
        </pc:spChg>
        <pc:spChg chg="del">
          <ac:chgData name="Patrick Spohr" userId="52d4397b1069a9aa" providerId="LiveId" clId="{BE6C0E6E-05FC-405A-9C01-DF2A8F79E2A0}" dt="2024-01-15T14:33:49.808" v="1926" actId="478"/>
          <ac:spMkLst>
            <pc:docMk/>
            <pc:sldMk cId="3642335488" sldId="346"/>
            <ac:spMk id="15" creationId="{7185505C-CDF3-FF7F-C298-3BDFD8AF5FAE}"/>
          </ac:spMkLst>
        </pc:spChg>
        <pc:spChg chg="mod">
          <ac:chgData name="Patrick Spohr" userId="52d4397b1069a9aa" providerId="LiveId" clId="{BE6C0E6E-05FC-405A-9C01-DF2A8F79E2A0}" dt="2024-01-15T14:44:27.889" v="2334" actId="1076"/>
          <ac:spMkLst>
            <pc:docMk/>
            <pc:sldMk cId="3642335488" sldId="346"/>
            <ac:spMk id="18" creationId="{6CA1AEE9-8790-2A27-55E5-3970CA92C9B9}"/>
          </ac:spMkLst>
        </pc:spChg>
        <pc:spChg chg="add mod">
          <ac:chgData name="Patrick Spohr" userId="52d4397b1069a9aa" providerId="LiveId" clId="{BE6C0E6E-05FC-405A-9C01-DF2A8F79E2A0}" dt="2024-01-15T14:42:47.685" v="2241" actId="1076"/>
          <ac:spMkLst>
            <pc:docMk/>
            <pc:sldMk cId="3642335488" sldId="346"/>
            <ac:spMk id="23" creationId="{5E1B914D-A94A-D3AA-3F19-451EE076A943}"/>
          </ac:spMkLst>
        </pc:spChg>
        <pc:spChg chg="add mod">
          <ac:chgData name="Patrick Spohr" userId="52d4397b1069a9aa" providerId="LiveId" clId="{BE6C0E6E-05FC-405A-9C01-DF2A8F79E2A0}" dt="2024-01-15T14:42:31.061" v="2231" actId="20577"/>
          <ac:spMkLst>
            <pc:docMk/>
            <pc:sldMk cId="3642335488" sldId="346"/>
            <ac:spMk id="24" creationId="{84033D8C-9774-301F-0525-792D69E3503D}"/>
          </ac:spMkLst>
        </pc:spChg>
        <pc:spChg chg="add del mod">
          <ac:chgData name="Patrick Spohr" userId="52d4397b1069a9aa" providerId="LiveId" clId="{BE6C0E6E-05FC-405A-9C01-DF2A8F79E2A0}" dt="2024-01-15T14:40:00.970" v="2133" actId="478"/>
          <ac:spMkLst>
            <pc:docMk/>
            <pc:sldMk cId="3642335488" sldId="346"/>
            <ac:spMk id="25" creationId="{8E6368E0-DE8B-93B0-2A10-FAC66D24AB74}"/>
          </ac:spMkLst>
        </pc:spChg>
        <pc:spChg chg="add mod">
          <ac:chgData name="Patrick Spohr" userId="52d4397b1069a9aa" providerId="LiveId" clId="{BE6C0E6E-05FC-405A-9C01-DF2A8F79E2A0}" dt="2024-01-16T12:58:17.133" v="4887" actId="1076"/>
          <ac:spMkLst>
            <pc:docMk/>
            <pc:sldMk cId="3642335488" sldId="346"/>
            <ac:spMk id="26" creationId="{15991119-6488-E7C8-5A99-C34C29E56631}"/>
          </ac:spMkLst>
        </pc:spChg>
        <pc:spChg chg="add mod">
          <ac:chgData name="Patrick Spohr" userId="52d4397b1069a9aa" providerId="LiveId" clId="{BE6C0E6E-05FC-405A-9C01-DF2A8F79E2A0}" dt="2024-01-16T12:58:17.133" v="4887" actId="1076"/>
          <ac:spMkLst>
            <pc:docMk/>
            <pc:sldMk cId="3642335488" sldId="346"/>
            <ac:spMk id="27" creationId="{66858C9F-73BD-82CE-E7FF-A6D45AF44B9A}"/>
          </ac:spMkLst>
        </pc:spChg>
        <pc:spChg chg="add mod">
          <ac:chgData name="Patrick Spohr" userId="52d4397b1069a9aa" providerId="LiveId" clId="{BE6C0E6E-05FC-405A-9C01-DF2A8F79E2A0}" dt="2024-01-15T14:43:00.666" v="2243" actId="14100"/>
          <ac:spMkLst>
            <pc:docMk/>
            <pc:sldMk cId="3642335488" sldId="346"/>
            <ac:spMk id="28" creationId="{08D8686F-0CFB-7C84-0340-3BC1743AE8C1}"/>
          </ac:spMkLst>
        </pc:spChg>
        <pc:spChg chg="add mod">
          <ac:chgData name="Patrick Spohr" userId="52d4397b1069a9aa" providerId="LiveId" clId="{BE6C0E6E-05FC-405A-9C01-DF2A8F79E2A0}" dt="2024-01-16T12:58:17.133" v="4887" actId="1076"/>
          <ac:spMkLst>
            <pc:docMk/>
            <pc:sldMk cId="3642335488" sldId="346"/>
            <ac:spMk id="29" creationId="{77F3900F-8628-C496-D91D-2DA493F15678}"/>
          </ac:spMkLst>
        </pc:spChg>
        <pc:spChg chg="add mod">
          <ac:chgData name="Patrick Spohr" userId="52d4397b1069a9aa" providerId="LiveId" clId="{BE6C0E6E-05FC-405A-9C01-DF2A8F79E2A0}" dt="2024-01-15T14:44:30.803" v="2335" actId="1076"/>
          <ac:spMkLst>
            <pc:docMk/>
            <pc:sldMk cId="3642335488" sldId="346"/>
            <ac:spMk id="30" creationId="{62D1E7B8-ED9C-5C8A-BF7C-DB4A072772B8}"/>
          </ac:spMkLst>
        </pc:spChg>
        <pc:spChg chg="add mod">
          <ac:chgData name="Patrick Spohr" userId="52d4397b1069a9aa" providerId="LiveId" clId="{BE6C0E6E-05FC-405A-9C01-DF2A8F79E2A0}" dt="2024-01-16T12:58:20.910" v="4889" actId="1076"/>
          <ac:spMkLst>
            <pc:docMk/>
            <pc:sldMk cId="3642335488" sldId="346"/>
            <ac:spMk id="31" creationId="{FDD89C45-6DB5-A6DA-35FA-2A63F5E39CC7}"/>
          </ac:spMkLst>
        </pc:spChg>
        <pc:picChg chg="add mod">
          <ac:chgData name="Patrick Spohr" userId="52d4397b1069a9aa" providerId="LiveId" clId="{BE6C0E6E-05FC-405A-9C01-DF2A8F79E2A0}" dt="2024-01-16T13:21:05.684" v="5156"/>
          <ac:picMkLst>
            <pc:docMk/>
            <pc:sldMk cId="3642335488" sldId="346"/>
            <ac:picMk id="2" creationId="{AD85D09D-9364-6331-0E6E-40D0168EB576}"/>
          </ac:picMkLst>
        </pc:picChg>
        <pc:picChg chg="del">
          <ac:chgData name="Patrick Spohr" userId="52d4397b1069a9aa" providerId="LiveId" clId="{BE6C0E6E-05FC-405A-9C01-DF2A8F79E2A0}" dt="2024-01-15T14:33:50.429" v="1927" actId="478"/>
          <ac:picMkLst>
            <pc:docMk/>
            <pc:sldMk cId="3642335488" sldId="346"/>
            <ac:picMk id="3" creationId="{9BF5059A-A608-44E5-04F1-88EB74F98C43}"/>
          </ac:picMkLst>
        </pc:picChg>
        <pc:picChg chg="add mod">
          <ac:chgData name="Patrick Spohr" userId="52d4397b1069a9aa" providerId="LiveId" clId="{BE6C0E6E-05FC-405A-9C01-DF2A8F79E2A0}" dt="2024-01-15T14:42:44.913" v="2240" actId="1076"/>
          <ac:picMkLst>
            <pc:docMk/>
            <pc:sldMk cId="3642335488" sldId="346"/>
            <ac:picMk id="8" creationId="{3AF8A038-89FE-BFF8-B8B5-5CB5A3C0F518}"/>
          </ac:picMkLst>
        </pc:picChg>
        <pc:picChg chg="add mod">
          <ac:chgData name="Patrick Spohr" userId="52d4397b1069a9aa" providerId="LiveId" clId="{BE6C0E6E-05FC-405A-9C01-DF2A8F79E2A0}" dt="2024-01-15T14:41:00.784" v="2203" actId="1076"/>
          <ac:picMkLst>
            <pc:docMk/>
            <pc:sldMk cId="3642335488" sldId="346"/>
            <ac:picMk id="12" creationId="{0E80F4B7-1F07-7A08-DD9B-569F674D52C8}"/>
          </ac:picMkLst>
        </pc:picChg>
        <pc:picChg chg="del">
          <ac:chgData name="Patrick Spohr" userId="52d4397b1069a9aa" providerId="LiveId" clId="{BE6C0E6E-05FC-405A-9C01-DF2A8F79E2A0}" dt="2024-01-15T13:20:33.921" v="784" actId="478"/>
          <ac:picMkLst>
            <pc:docMk/>
            <pc:sldMk cId="3642335488" sldId="346"/>
            <ac:picMk id="13" creationId="{FC196CB6-D4DC-2FE3-4735-8CEC7B73BA93}"/>
          </ac:picMkLst>
        </pc:picChg>
        <pc:picChg chg="add mod">
          <ac:chgData name="Patrick Spohr" userId="52d4397b1069a9aa" providerId="LiveId" clId="{BE6C0E6E-05FC-405A-9C01-DF2A8F79E2A0}" dt="2024-01-16T12:58:19.234" v="4888" actId="1076"/>
          <ac:picMkLst>
            <pc:docMk/>
            <pc:sldMk cId="3642335488" sldId="346"/>
            <ac:picMk id="17" creationId="{D210E4D7-8DAA-6E75-454D-80E219371929}"/>
          </ac:picMkLst>
        </pc:picChg>
        <pc:picChg chg="add mod">
          <ac:chgData name="Patrick Spohr" userId="52d4397b1069a9aa" providerId="LiveId" clId="{BE6C0E6E-05FC-405A-9C01-DF2A8F79E2A0}" dt="2024-01-16T12:58:19.234" v="4888" actId="1076"/>
          <ac:picMkLst>
            <pc:docMk/>
            <pc:sldMk cId="3642335488" sldId="346"/>
            <ac:picMk id="20" creationId="{5DB937A7-97BD-1613-94E6-6854E88C0416}"/>
          </ac:picMkLst>
        </pc:picChg>
        <pc:picChg chg="add mod">
          <ac:chgData name="Patrick Spohr" userId="52d4397b1069a9aa" providerId="LiveId" clId="{BE6C0E6E-05FC-405A-9C01-DF2A8F79E2A0}" dt="2024-01-16T12:58:19.234" v="4888" actId="1076"/>
          <ac:picMkLst>
            <pc:docMk/>
            <pc:sldMk cId="3642335488" sldId="346"/>
            <ac:picMk id="22" creationId="{8D4823C9-6FCB-CCA6-642E-38D19B2712AB}"/>
          </ac:picMkLst>
        </pc:picChg>
      </pc:sldChg>
      <pc:sldChg chg="addSp delSp modSp add mod">
        <pc:chgData name="Patrick Spohr" userId="52d4397b1069a9aa" providerId="LiveId" clId="{BE6C0E6E-05FC-405A-9C01-DF2A8F79E2A0}" dt="2024-01-16T14:07:27.180" v="5402" actId="20577"/>
        <pc:sldMkLst>
          <pc:docMk/>
          <pc:sldMk cId="3249476668" sldId="347"/>
        </pc:sldMkLst>
        <pc:spChg chg="add del mod">
          <ac:chgData name="Patrick Spohr" userId="52d4397b1069a9aa" providerId="LiveId" clId="{BE6C0E6E-05FC-405A-9C01-DF2A8F79E2A0}" dt="2024-01-16T14:01:04.405" v="5269" actId="478"/>
          <ac:spMkLst>
            <pc:docMk/>
            <pc:sldMk cId="3249476668" sldId="347"/>
            <ac:spMk id="4" creationId="{6E2A4958-8FC8-0E69-0BBA-912C3BE228E7}"/>
          </ac:spMkLst>
        </pc:spChg>
        <pc:spChg chg="del">
          <ac:chgData name="Patrick Spohr" userId="52d4397b1069a9aa" providerId="LiveId" clId="{BE6C0E6E-05FC-405A-9C01-DF2A8F79E2A0}" dt="2024-01-15T14:07:34.854" v="1302" actId="478"/>
          <ac:spMkLst>
            <pc:docMk/>
            <pc:sldMk cId="3249476668" sldId="347"/>
            <ac:spMk id="6" creationId="{41656E83-D020-A352-27A1-C6E7DEA9B213}"/>
          </ac:spMkLst>
        </pc:spChg>
        <pc:spChg chg="add del mod">
          <ac:chgData name="Patrick Spohr" userId="52d4397b1069a9aa" providerId="LiveId" clId="{BE6C0E6E-05FC-405A-9C01-DF2A8F79E2A0}" dt="2024-01-16T12:52:56.433" v="4746" actId="478"/>
          <ac:spMkLst>
            <pc:docMk/>
            <pc:sldMk cId="3249476668" sldId="347"/>
            <ac:spMk id="6" creationId="{67FA68F0-3D5F-DABA-075A-E4023A8E32A1}"/>
          </ac:spMkLst>
        </pc:spChg>
        <pc:spChg chg="mod">
          <ac:chgData name="Patrick Spohr" userId="52d4397b1069a9aa" providerId="LiveId" clId="{BE6C0E6E-05FC-405A-9C01-DF2A8F79E2A0}" dt="2024-01-15T14:07:39.788" v="1304" actId="1076"/>
          <ac:spMkLst>
            <pc:docMk/>
            <pc:sldMk cId="3249476668" sldId="347"/>
            <ac:spMk id="7" creationId="{781053AD-2192-A254-DF68-0A8171ABBF1F}"/>
          </ac:spMkLst>
        </pc:spChg>
        <pc:spChg chg="add mod">
          <ac:chgData name="Patrick Spohr" userId="52d4397b1069a9aa" providerId="LiveId" clId="{BE6C0E6E-05FC-405A-9C01-DF2A8F79E2A0}" dt="2024-01-16T14:04:23.841" v="5326" actId="164"/>
          <ac:spMkLst>
            <pc:docMk/>
            <pc:sldMk cId="3249476668" sldId="347"/>
            <ac:spMk id="8" creationId="{994218A0-86BD-9963-F338-380345EEB66F}"/>
          </ac:spMkLst>
        </pc:spChg>
        <pc:spChg chg="mod">
          <ac:chgData name="Patrick Spohr" userId="52d4397b1069a9aa" providerId="LiveId" clId="{BE6C0E6E-05FC-405A-9C01-DF2A8F79E2A0}" dt="2024-01-15T14:07:39.788" v="1304" actId="1076"/>
          <ac:spMkLst>
            <pc:docMk/>
            <pc:sldMk cId="3249476668" sldId="347"/>
            <ac:spMk id="9" creationId="{6A8F2A3A-53F4-7BDE-9ADD-897EF6284DF9}"/>
          </ac:spMkLst>
        </pc:spChg>
        <pc:spChg chg="add del mod">
          <ac:chgData name="Patrick Spohr" userId="52d4397b1069a9aa" providerId="LiveId" clId="{BE6C0E6E-05FC-405A-9C01-DF2A8F79E2A0}" dt="2024-01-15T14:07:35.969" v="1303" actId="478"/>
          <ac:spMkLst>
            <pc:docMk/>
            <pc:sldMk cId="3249476668" sldId="347"/>
            <ac:spMk id="10" creationId="{A4C95C19-AA8B-453E-EE39-B87B16DDCEF6}"/>
          </ac:spMkLst>
        </pc:spChg>
        <pc:spChg chg="add del mod">
          <ac:chgData name="Patrick Spohr" userId="52d4397b1069a9aa" providerId="LiveId" clId="{BE6C0E6E-05FC-405A-9C01-DF2A8F79E2A0}" dt="2024-01-16T14:01:24.111" v="5271" actId="478"/>
          <ac:spMkLst>
            <pc:docMk/>
            <pc:sldMk cId="3249476668" sldId="347"/>
            <ac:spMk id="10" creationId="{EFA95028-B8D5-54A9-1781-603AA7BB5C60}"/>
          </ac:spMkLst>
        </pc:spChg>
        <pc:spChg chg="add del mod">
          <ac:chgData name="Patrick Spohr" userId="52d4397b1069a9aa" providerId="LiveId" clId="{BE6C0E6E-05FC-405A-9C01-DF2A8F79E2A0}" dt="2024-01-16T14:01:59.529" v="5290" actId="478"/>
          <ac:spMkLst>
            <pc:docMk/>
            <pc:sldMk cId="3249476668" sldId="347"/>
            <ac:spMk id="11" creationId="{C9694DBA-6951-10FE-663D-92435640519D}"/>
          </ac:spMkLst>
        </pc:spChg>
        <pc:spChg chg="add del mod">
          <ac:chgData name="Patrick Spohr" userId="52d4397b1069a9aa" providerId="LiveId" clId="{BE6C0E6E-05FC-405A-9C01-DF2A8F79E2A0}" dt="2024-01-15T14:07:33.739" v="1301" actId="478"/>
          <ac:spMkLst>
            <pc:docMk/>
            <pc:sldMk cId="3249476668" sldId="347"/>
            <ac:spMk id="12" creationId="{B17E0BFB-2D1D-8159-FDB0-A5EF9EF0B24A}"/>
          </ac:spMkLst>
        </pc:spChg>
        <pc:spChg chg="add mod">
          <ac:chgData name="Patrick Spohr" userId="52d4397b1069a9aa" providerId="LiveId" clId="{BE6C0E6E-05FC-405A-9C01-DF2A8F79E2A0}" dt="2024-01-16T14:05:46.740" v="5377" actId="20577"/>
          <ac:spMkLst>
            <pc:docMk/>
            <pc:sldMk cId="3249476668" sldId="347"/>
            <ac:spMk id="13" creationId="{B43A7E7F-0BC1-FFF8-5B6C-101CC759B0CF}"/>
          </ac:spMkLst>
        </pc:spChg>
        <pc:spChg chg="add del mod">
          <ac:chgData name="Patrick Spohr" userId="52d4397b1069a9aa" providerId="LiveId" clId="{BE6C0E6E-05FC-405A-9C01-DF2A8F79E2A0}" dt="2024-01-15T14:09:49.476" v="1350" actId="478"/>
          <ac:spMkLst>
            <pc:docMk/>
            <pc:sldMk cId="3249476668" sldId="347"/>
            <ac:spMk id="14" creationId="{5CADCAF1-820B-F9DD-1369-A0BBA44421BC}"/>
          </ac:spMkLst>
        </pc:spChg>
        <pc:spChg chg="add mod">
          <ac:chgData name="Patrick Spohr" userId="52d4397b1069a9aa" providerId="LiveId" clId="{BE6C0E6E-05FC-405A-9C01-DF2A8F79E2A0}" dt="2024-01-16T14:07:27.180" v="5402" actId="20577"/>
          <ac:spMkLst>
            <pc:docMk/>
            <pc:sldMk cId="3249476668" sldId="347"/>
            <ac:spMk id="14" creationId="{9B2725E0-E309-7290-C9D4-8E1B70BA1975}"/>
          </ac:spMkLst>
        </pc:spChg>
        <pc:spChg chg="add mod">
          <ac:chgData name="Patrick Spohr" userId="52d4397b1069a9aa" providerId="LiveId" clId="{BE6C0E6E-05FC-405A-9C01-DF2A8F79E2A0}" dt="2024-01-16T14:04:26.521" v="5327" actId="164"/>
          <ac:spMkLst>
            <pc:docMk/>
            <pc:sldMk cId="3249476668" sldId="347"/>
            <ac:spMk id="15" creationId="{A1E5BDC2-5768-42CD-E1AC-138FCE673E2F}"/>
          </ac:spMkLst>
        </pc:spChg>
        <pc:spChg chg="add del mod">
          <ac:chgData name="Patrick Spohr" userId="52d4397b1069a9aa" providerId="LiveId" clId="{BE6C0E6E-05FC-405A-9C01-DF2A8F79E2A0}" dt="2024-01-15T14:09:51.160" v="1351" actId="478"/>
          <ac:spMkLst>
            <pc:docMk/>
            <pc:sldMk cId="3249476668" sldId="347"/>
            <ac:spMk id="15" creationId="{C8EE674C-42CA-081E-8573-422968EA133F}"/>
          </ac:spMkLst>
        </pc:spChg>
        <pc:spChg chg="add mod">
          <ac:chgData name="Patrick Spohr" userId="52d4397b1069a9aa" providerId="LiveId" clId="{BE6C0E6E-05FC-405A-9C01-DF2A8F79E2A0}" dt="2024-01-16T14:04:28.846" v="5328" actId="164"/>
          <ac:spMkLst>
            <pc:docMk/>
            <pc:sldMk cId="3249476668" sldId="347"/>
            <ac:spMk id="16" creationId="{25A8F213-6BB6-8C2F-2CE2-2F5BD65F8CCB}"/>
          </ac:spMkLst>
        </pc:spChg>
        <pc:spChg chg="add del mod">
          <ac:chgData name="Patrick Spohr" userId="52d4397b1069a9aa" providerId="LiveId" clId="{BE6C0E6E-05FC-405A-9C01-DF2A8F79E2A0}" dt="2024-01-15T14:09:52.438" v="1352" actId="478"/>
          <ac:spMkLst>
            <pc:docMk/>
            <pc:sldMk cId="3249476668" sldId="347"/>
            <ac:spMk id="16" creationId="{7EB77916-0497-B36A-83FD-B19DEC1D5DA7}"/>
          </ac:spMkLst>
        </pc:spChg>
        <pc:spChg chg="add mod">
          <ac:chgData name="Patrick Spohr" userId="52d4397b1069a9aa" providerId="LiveId" clId="{BE6C0E6E-05FC-405A-9C01-DF2A8F79E2A0}" dt="2024-01-16T14:04:21.210" v="5325" actId="164"/>
          <ac:spMkLst>
            <pc:docMk/>
            <pc:sldMk cId="3249476668" sldId="347"/>
            <ac:spMk id="17" creationId="{4F015C28-A7F8-F501-6D2C-F046390710BB}"/>
          </ac:spMkLst>
        </pc:spChg>
        <pc:spChg chg="add mod">
          <ac:chgData name="Patrick Spohr" userId="52d4397b1069a9aa" providerId="LiveId" clId="{BE6C0E6E-05FC-405A-9C01-DF2A8F79E2A0}" dt="2024-01-16T14:04:23.841" v="5326" actId="164"/>
          <ac:spMkLst>
            <pc:docMk/>
            <pc:sldMk cId="3249476668" sldId="347"/>
            <ac:spMk id="18" creationId="{ABA2F5EA-4190-FE01-9516-A1D6825C231D}"/>
          </ac:spMkLst>
        </pc:spChg>
        <pc:spChg chg="add mod">
          <ac:chgData name="Patrick Spohr" userId="52d4397b1069a9aa" providerId="LiveId" clId="{BE6C0E6E-05FC-405A-9C01-DF2A8F79E2A0}" dt="2024-01-16T14:04:26.521" v="5327" actId="164"/>
          <ac:spMkLst>
            <pc:docMk/>
            <pc:sldMk cId="3249476668" sldId="347"/>
            <ac:spMk id="19" creationId="{F6837DC4-A2C9-E598-B531-903B23EEB1F7}"/>
          </ac:spMkLst>
        </pc:spChg>
        <pc:spChg chg="add mod">
          <ac:chgData name="Patrick Spohr" userId="52d4397b1069a9aa" providerId="LiveId" clId="{BE6C0E6E-05FC-405A-9C01-DF2A8F79E2A0}" dt="2024-01-16T14:04:28.846" v="5328" actId="164"/>
          <ac:spMkLst>
            <pc:docMk/>
            <pc:sldMk cId="3249476668" sldId="347"/>
            <ac:spMk id="20" creationId="{2F922329-0FBA-4142-BE95-1638FD1069BA}"/>
          </ac:spMkLst>
        </pc:spChg>
        <pc:spChg chg="add mod">
          <ac:chgData name="Patrick Spohr" userId="52d4397b1069a9aa" providerId="LiveId" clId="{BE6C0E6E-05FC-405A-9C01-DF2A8F79E2A0}" dt="2024-01-16T14:05:49.757" v="5385" actId="20577"/>
          <ac:spMkLst>
            <pc:docMk/>
            <pc:sldMk cId="3249476668" sldId="347"/>
            <ac:spMk id="21" creationId="{F75FD4CB-8CD2-9DCB-36A2-03474A817FB5}"/>
          </ac:spMkLst>
        </pc:spChg>
        <pc:spChg chg="add mod">
          <ac:chgData name="Patrick Spohr" userId="52d4397b1069a9aa" providerId="LiveId" clId="{BE6C0E6E-05FC-405A-9C01-DF2A8F79E2A0}" dt="2024-01-16T14:05:53.858" v="5393" actId="20577"/>
          <ac:spMkLst>
            <pc:docMk/>
            <pc:sldMk cId="3249476668" sldId="347"/>
            <ac:spMk id="22" creationId="{4F782F14-1FD4-843A-1D8E-CEE24234A028}"/>
          </ac:spMkLst>
        </pc:spChg>
        <pc:spChg chg="add mod">
          <ac:chgData name="Patrick Spohr" userId="52d4397b1069a9aa" providerId="LiveId" clId="{BE6C0E6E-05FC-405A-9C01-DF2A8F79E2A0}" dt="2024-01-15T14:10:37.551" v="1434" actId="571"/>
          <ac:spMkLst>
            <pc:docMk/>
            <pc:sldMk cId="3249476668" sldId="347"/>
            <ac:spMk id="23" creationId="{AC7D8C00-5C2C-75FA-F188-92FD4BA0BD5F}"/>
          </ac:spMkLst>
        </pc:spChg>
        <pc:spChg chg="add mod">
          <ac:chgData name="Patrick Spohr" userId="52d4397b1069a9aa" providerId="LiveId" clId="{BE6C0E6E-05FC-405A-9C01-DF2A8F79E2A0}" dt="2024-01-16T14:04:21.210" v="5325" actId="164"/>
          <ac:spMkLst>
            <pc:docMk/>
            <pc:sldMk cId="3249476668" sldId="347"/>
            <ac:spMk id="23" creationId="{E4FB983D-4418-5115-454D-5BD591CFE712}"/>
          </ac:spMkLst>
        </pc:spChg>
        <pc:spChg chg="add mod">
          <ac:chgData name="Patrick Spohr" userId="52d4397b1069a9aa" providerId="LiveId" clId="{BE6C0E6E-05FC-405A-9C01-DF2A8F79E2A0}" dt="2024-01-16T14:04:23.841" v="5326" actId="164"/>
          <ac:spMkLst>
            <pc:docMk/>
            <pc:sldMk cId="3249476668" sldId="347"/>
            <ac:spMk id="24" creationId="{C5F6EC78-FC05-8B4C-EC3E-F65DFE2344EA}"/>
          </ac:spMkLst>
        </pc:spChg>
        <pc:spChg chg="del">
          <ac:chgData name="Patrick Spohr" userId="52d4397b1069a9aa" providerId="LiveId" clId="{BE6C0E6E-05FC-405A-9C01-DF2A8F79E2A0}" dt="2024-01-15T14:07:30.527" v="1299" actId="478"/>
          <ac:spMkLst>
            <pc:docMk/>
            <pc:sldMk cId="3249476668" sldId="347"/>
            <ac:spMk id="24" creationId="{F92EC24E-3E0A-471B-9A70-B29306D2DABB}"/>
          </ac:spMkLst>
        </pc:spChg>
        <pc:spChg chg="add mod">
          <ac:chgData name="Patrick Spohr" userId="52d4397b1069a9aa" providerId="LiveId" clId="{BE6C0E6E-05FC-405A-9C01-DF2A8F79E2A0}" dt="2024-01-16T14:05:06.680" v="5347" actId="20577"/>
          <ac:spMkLst>
            <pc:docMk/>
            <pc:sldMk cId="3249476668" sldId="347"/>
            <ac:spMk id="25" creationId="{C00BE35C-C36C-73F5-D4AD-67FE3B27C8DB}"/>
          </ac:spMkLst>
        </pc:spChg>
        <pc:spChg chg="add mod">
          <ac:chgData name="Patrick Spohr" userId="52d4397b1069a9aa" providerId="LiveId" clId="{BE6C0E6E-05FC-405A-9C01-DF2A8F79E2A0}" dt="2024-01-16T14:04:28.846" v="5328" actId="164"/>
          <ac:spMkLst>
            <pc:docMk/>
            <pc:sldMk cId="3249476668" sldId="347"/>
            <ac:spMk id="26" creationId="{CF4C3FED-F645-73AA-0343-CE9DFBF9AB85}"/>
          </ac:spMkLst>
        </pc:spChg>
        <pc:spChg chg="add mod">
          <ac:chgData name="Patrick Spohr" userId="52d4397b1069a9aa" providerId="LiveId" clId="{BE6C0E6E-05FC-405A-9C01-DF2A8F79E2A0}" dt="2024-01-16T14:04:26.521" v="5327" actId="164"/>
          <ac:spMkLst>
            <pc:docMk/>
            <pc:sldMk cId="3249476668" sldId="347"/>
            <ac:spMk id="28" creationId="{12F89720-4DE8-127A-A891-908BD953CBC0}"/>
          </ac:spMkLst>
        </pc:spChg>
        <pc:spChg chg="add del mod">
          <ac:chgData name="Patrick Spohr" userId="52d4397b1069a9aa" providerId="LiveId" clId="{BE6C0E6E-05FC-405A-9C01-DF2A8F79E2A0}" dt="2024-01-15T14:18:46.582" v="1632" actId="478"/>
          <ac:spMkLst>
            <pc:docMk/>
            <pc:sldMk cId="3249476668" sldId="347"/>
            <ac:spMk id="29" creationId="{5AB5CB6E-6F7E-253C-17C4-9FFDFAE9D5DE}"/>
          </ac:spMkLst>
        </pc:spChg>
        <pc:spChg chg="add mod">
          <ac:chgData name="Patrick Spohr" userId="52d4397b1069a9aa" providerId="LiveId" clId="{BE6C0E6E-05FC-405A-9C01-DF2A8F79E2A0}" dt="2024-01-15T14:17:58.027" v="1625" actId="1076"/>
          <ac:spMkLst>
            <pc:docMk/>
            <pc:sldMk cId="3249476668" sldId="347"/>
            <ac:spMk id="35" creationId="{96FFA8E3-E803-EDAB-D624-13A361F76A15}"/>
          </ac:spMkLst>
        </pc:spChg>
        <pc:spChg chg="del">
          <ac:chgData name="Patrick Spohr" userId="52d4397b1069a9aa" providerId="LiveId" clId="{BE6C0E6E-05FC-405A-9C01-DF2A8F79E2A0}" dt="2024-01-15T14:07:31.874" v="1300" actId="478"/>
          <ac:spMkLst>
            <pc:docMk/>
            <pc:sldMk cId="3249476668" sldId="347"/>
            <ac:spMk id="39" creationId="{2B0040E8-BBFE-4B5E-9ADF-88F6C234CBAB}"/>
          </ac:spMkLst>
        </pc:spChg>
        <pc:grpChg chg="add mod">
          <ac:chgData name="Patrick Spohr" userId="52d4397b1069a9aa" providerId="LiveId" clId="{BE6C0E6E-05FC-405A-9C01-DF2A8F79E2A0}" dt="2024-01-16T14:04:35.127" v="5329" actId="1076"/>
          <ac:grpSpMkLst>
            <pc:docMk/>
            <pc:sldMk cId="3249476668" sldId="347"/>
            <ac:grpSpMk id="29" creationId="{0192A430-225F-4E4B-52BB-89193105F931}"/>
          </ac:grpSpMkLst>
        </pc:grpChg>
        <pc:grpChg chg="add mod">
          <ac:chgData name="Patrick Spohr" userId="52d4397b1069a9aa" providerId="LiveId" clId="{BE6C0E6E-05FC-405A-9C01-DF2A8F79E2A0}" dt="2024-01-16T14:04:35.127" v="5329" actId="1076"/>
          <ac:grpSpMkLst>
            <pc:docMk/>
            <pc:sldMk cId="3249476668" sldId="347"/>
            <ac:grpSpMk id="30" creationId="{03BFCCE9-93EB-DC48-3005-FA03520FF40C}"/>
          </ac:grpSpMkLst>
        </pc:grpChg>
        <pc:grpChg chg="add mod">
          <ac:chgData name="Patrick Spohr" userId="52d4397b1069a9aa" providerId="LiveId" clId="{BE6C0E6E-05FC-405A-9C01-DF2A8F79E2A0}" dt="2024-01-16T14:04:35.127" v="5329" actId="1076"/>
          <ac:grpSpMkLst>
            <pc:docMk/>
            <pc:sldMk cId="3249476668" sldId="347"/>
            <ac:grpSpMk id="32" creationId="{756A6ED0-692C-451A-C30C-CE3EA612700B}"/>
          </ac:grpSpMkLst>
        </pc:grpChg>
        <pc:grpChg chg="add mod">
          <ac:chgData name="Patrick Spohr" userId="52d4397b1069a9aa" providerId="LiveId" clId="{BE6C0E6E-05FC-405A-9C01-DF2A8F79E2A0}" dt="2024-01-16T14:04:35.127" v="5329" actId="1076"/>
          <ac:grpSpMkLst>
            <pc:docMk/>
            <pc:sldMk cId="3249476668" sldId="347"/>
            <ac:grpSpMk id="33" creationId="{380E865F-7FFC-3D26-CA5D-2DDCB905842A}"/>
          </ac:grpSpMkLst>
        </pc:grpChg>
        <pc:picChg chg="del">
          <ac:chgData name="Patrick Spohr" userId="52d4397b1069a9aa" providerId="LiveId" clId="{BE6C0E6E-05FC-405A-9C01-DF2A8F79E2A0}" dt="2024-01-15T14:07:06.667" v="1290" actId="478"/>
          <ac:picMkLst>
            <pc:docMk/>
            <pc:sldMk cId="3249476668" sldId="347"/>
            <ac:picMk id="4" creationId="{09DAFACF-A5A8-0FC6-4449-CFDCE8D5EB03}"/>
          </ac:picMkLst>
        </pc:picChg>
        <pc:picChg chg="add mod">
          <ac:chgData name="Patrick Spohr" userId="52d4397b1069a9aa" providerId="LiveId" clId="{BE6C0E6E-05FC-405A-9C01-DF2A8F79E2A0}" dt="2024-01-16T13:21:03.246" v="5154"/>
          <ac:picMkLst>
            <pc:docMk/>
            <pc:sldMk cId="3249476668" sldId="347"/>
            <ac:picMk id="12" creationId="{C02C2942-3FE7-1884-0B3C-7EA5FBA861D7}"/>
          </ac:picMkLst>
        </pc:picChg>
        <pc:picChg chg="add del mod">
          <ac:chgData name="Patrick Spohr" userId="52d4397b1069a9aa" providerId="LiveId" clId="{BE6C0E6E-05FC-405A-9C01-DF2A8F79E2A0}" dt="2024-01-16T12:51:18.031" v="4710" actId="478"/>
          <ac:picMkLst>
            <pc:docMk/>
            <pc:sldMk cId="3249476668" sldId="347"/>
            <ac:picMk id="27" creationId="{EF6B9A59-EC04-84EB-6258-F1A325556A6D}"/>
          </ac:picMkLst>
        </pc:picChg>
        <pc:picChg chg="add del mod ord">
          <ac:chgData name="Patrick Spohr" userId="52d4397b1069a9aa" providerId="LiveId" clId="{BE6C0E6E-05FC-405A-9C01-DF2A8F79E2A0}" dt="2024-01-16T12:51:18.483" v="4711" actId="478"/>
          <ac:picMkLst>
            <pc:docMk/>
            <pc:sldMk cId="3249476668" sldId="347"/>
            <ac:picMk id="31" creationId="{C016CED4-A361-EE13-8D06-D05491FC8BE8}"/>
          </ac:picMkLst>
        </pc:picChg>
        <pc:picChg chg="add mod">
          <ac:chgData name="Patrick Spohr" userId="52d4397b1069a9aa" providerId="LiveId" clId="{BE6C0E6E-05FC-405A-9C01-DF2A8F79E2A0}" dt="2024-01-15T14:16:42.040" v="1608" actId="571"/>
          <ac:picMkLst>
            <pc:docMk/>
            <pc:sldMk cId="3249476668" sldId="347"/>
            <ac:picMk id="32" creationId="{2F6C381F-EF4F-5BB1-9018-C46BD7B977DD}"/>
          </ac:picMkLst>
        </pc:picChg>
        <pc:picChg chg="add mod">
          <ac:chgData name="Patrick Spohr" userId="52d4397b1069a9aa" providerId="LiveId" clId="{BE6C0E6E-05FC-405A-9C01-DF2A8F79E2A0}" dt="2024-01-15T14:16:42.040" v="1608" actId="571"/>
          <ac:picMkLst>
            <pc:docMk/>
            <pc:sldMk cId="3249476668" sldId="347"/>
            <ac:picMk id="33" creationId="{5805D8AC-6874-A9FC-3D38-EA3809635F6B}"/>
          </ac:picMkLst>
        </pc:picChg>
      </pc:sldChg>
      <pc:sldChg chg="addSp delSp modSp add mod ord">
        <pc:chgData name="Patrick Spohr" userId="52d4397b1069a9aa" providerId="LiveId" clId="{BE6C0E6E-05FC-405A-9C01-DF2A8F79E2A0}" dt="2024-01-16T14:13:32.280" v="5475" actId="1076"/>
        <pc:sldMkLst>
          <pc:docMk/>
          <pc:sldMk cId="1625221504" sldId="348"/>
        </pc:sldMkLst>
        <pc:spChg chg="add mod">
          <ac:chgData name="Patrick Spohr" userId="52d4397b1069a9aa" providerId="LiveId" clId="{BE6C0E6E-05FC-405A-9C01-DF2A8F79E2A0}" dt="2024-01-16T14:10:04.995" v="5424" actId="1076"/>
          <ac:spMkLst>
            <pc:docMk/>
            <pc:sldMk cId="1625221504" sldId="348"/>
            <ac:spMk id="6" creationId="{E421BB3C-B6CA-6C1B-668F-2767D88C91FE}"/>
          </ac:spMkLst>
        </pc:spChg>
        <pc:spChg chg="mod">
          <ac:chgData name="Patrick Spohr" userId="52d4397b1069a9aa" providerId="LiveId" clId="{BE6C0E6E-05FC-405A-9C01-DF2A8F79E2A0}" dt="2024-01-15T14:48:47.782" v="2376" actId="20577"/>
          <ac:spMkLst>
            <pc:docMk/>
            <pc:sldMk cId="1625221504" sldId="348"/>
            <ac:spMk id="9" creationId="{6A8F2A3A-53F4-7BDE-9ADD-897EF6284DF9}"/>
          </ac:spMkLst>
        </pc:spChg>
        <pc:spChg chg="add mod">
          <ac:chgData name="Patrick Spohr" userId="52d4397b1069a9aa" providerId="LiveId" clId="{BE6C0E6E-05FC-405A-9C01-DF2A8F79E2A0}" dt="2024-01-16T14:12:01.690" v="5451" actId="1076"/>
          <ac:spMkLst>
            <pc:docMk/>
            <pc:sldMk cId="1625221504" sldId="348"/>
            <ac:spMk id="12" creationId="{600E45F0-73F8-1429-F5C5-10EFF0B5D582}"/>
          </ac:spMkLst>
        </pc:spChg>
        <pc:spChg chg="mod">
          <ac:chgData name="Patrick Spohr" userId="52d4397b1069a9aa" providerId="LiveId" clId="{BE6C0E6E-05FC-405A-9C01-DF2A8F79E2A0}" dt="2024-01-15T14:54:05.924" v="2601" actId="14100"/>
          <ac:spMkLst>
            <pc:docMk/>
            <pc:sldMk cId="1625221504" sldId="348"/>
            <ac:spMk id="13" creationId="{B43A7E7F-0BC1-FFF8-5B6C-101CC759B0CF}"/>
          </ac:spMkLst>
        </pc:spChg>
        <pc:spChg chg="add mod">
          <ac:chgData name="Patrick Spohr" userId="52d4397b1069a9aa" providerId="LiveId" clId="{BE6C0E6E-05FC-405A-9C01-DF2A8F79E2A0}" dt="2024-01-16T14:11:00.503" v="5444" actId="164"/>
          <ac:spMkLst>
            <pc:docMk/>
            <pc:sldMk cId="1625221504" sldId="348"/>
            <ac:spMk id="14" creationId="{2A7BDD40-2849-ADB5-E9EB-36E6C762402D}"/>
          </ac:spMkLst>
        </pc:spChg>
        <pc:spChg chg="mod">
          <ac:chgData name="Patrick Spohr" userId="52d4397b1069a9aa" providerId="LiveId" clId="{BE6C0E6E-05FC-405A-9C01-DF2A8F79E2A0}" dt="2024-01-16T14:09:58.483" v="5420" actId="20577"/>
          <ac:spMkLst>
            <pc:docMk/>
            <pc:sldMk cId="1625221504" sldId="348"/>
            <ac:spMk id="17" creationId="{4F015C28-A7F8-F501-6D2C-F046390710BB}"/>
          </ac:spMkLst>
        </pc:spChg>
        <pc:spChg chg="mod">
          <ac:chgData name="Patrick Spohr" userId="52d4397b1069a9aa" providerId="LiveId" clId="{BE6C0E6E-05FC-405A-9C01-DF2A8F79E2A0}" dt="2024-01-16T14:11:17.513" v="5446" actId="1076"/>
          <ac:spMkLst>
            <pc:docMk/>
            <pc:sldMk cId="1625221504" sldId="348"/>
            <ac:spMk id="18" creationId="{ABA2F5EA-4190-FE01-9516-A1D6825C231D}"/>
          </ac:spMkLst>
        </pc:spChg>
        <pc:spChg chg="mod">
          <ac:chgData name="Patrick Spohr" userId="52d4397b1069a9aa" providerId="LiveId" clId="{BE6C0E6E-05FC-405A-9C01-DF2A8F79E2A0}" dt="2024-01-16T14:10:00.460" v="5422" actId="20577"/>
          <ac:spMkLst>
            <pc:docMk/>
            <pc:sldMk cId="1625221504" sldId="348"/>
            <ac:spMk id="19" creationId="{F6837DC4-A2C9-E598-B531-903B23EEB1F7}"/>
          </ac:spMkLst>
        </pc:spChg>
        <pc:spChg chg="del">
          <ac:chgData name="Patrick Spohr" userId="52d4397b1069a9aa" providerId="LiveId" clId="{BE6C0E6E-05FC-405A-9C01-DF2A8F79E2A0}" dt="2024-01-15T14:50:12.218" v="2435" actId="478"/>
          <ac:spMkLst>
            <pc:docMk/>
            <pc:sldMk cId="1625221504" sldId="348"/>
            <ac:spMk id="20" creationId="{2F922329-0FBA-4142-BE95-1638FD1069BA}"/>
          </ac:spMkLst>
        </pc:spChg>
        <pc:spChg chg="mod">
          <ac:chgData name="Patrick Spohr" userId="52d4397b1069a9aa" providerId="LiveId" clId="{BE6C0E6E-05FC-405A-9C01-DF2A8F79E2A0}" dt="2024-01-16T14:13:30.035" v="5474" actId="1076"/>
          <ac:spMkLst>
            <pc:docMk/>
            <pc:sldMk cId="1625221504" sldId="348"/>
            <ac:spMk id="21" creationId="{F75FD4CB-8CD2-9DCB-36A2-03474A817FB5}"/>
          </ac:spMkLst>
        </pc:spChg>
        <pc:spChg chg="del mod">
          <ac:chgData name="Patrick Spohr" userId="52d4397b1069a9aa" providerId="LiveId" clId="{BE6C0E6E-05FC-405A-9C01-DF2A8F79E2A0}" dt="2024-01-15T14:51:07.565" v="2511" actId="478"/>
          <ac:spMkLst>
            <pc:docMk/>
            <pc:sldMk cId="1625221504" sldId="348"/>
            <ac:spMk id="22" creationId="{4F782F14-1FD4-843A-1D8E-CEE24234A028}"/>
          </ac:spMkLst>
        </pc:spChg>
        <pc:spChg chg="mod">
          <ac:chgData name="Patrick Spohr" userId="52d4397b1069a9aa" providerId="LiveId" clId="{BE6C0E6E-05FC-405A-9C01-DF2A8F79E2A0}" dt="2024-01-16T14:13:32.280" v="5475" actId="1076"/>
          <ac:spMkLst>
            <pc:docMk/>
            <pc:sldMk cId="1625221504" sldId="348"/>
            <ac:spMk id="25" creationId="{C00BE35C-C36C-73F5-D4AD-67FE3B27C8DB}"/>
          </ac:spMkLst>
        </pc:spChg>
        <pc:spChg chg="add mod">
          <ac:chgData name="Patrick Spohr" userId="52d4397b1069a9aa" providerId="LiveId" clId="{BE6C0E6E-05FC-405A-9C01-DF2A8F79E2A0}" dt="2024-01-16T14:13:22.846" v="5470" actId="20577"/>
          <ac:spMkLst>
            <pc:docMk/>
            <pc:sldMk cId="1625221504" sldId="348"/>
            <ac:spMk id="26" creationId="{AE27D22A-751F-6D12-B93B-B0DD4D443F78}"/>
          </ac:spMkLst>
        </pc:spChg>
        <pc:spChg chg="add mod">
          <ac:chgData name="Patrick Spohr" userId="52d4397b1069a9aa" providerId="LiveId" clId="{BE6C0E6E-05FC-405A-9C01-DF2A8F79E2A0}" dt="2024-01-16T14:11:17.513" v="5446" actId="1076"/>
          <ac:spMkLst>
            <pc:docMk/>
            <pc:sldMk cId="1625221504" sldId="348"/>
            <ac:spMk id="32" creationId="{B2292A30-E160-96F6-B3EA-D6E4650A09DB}"/>
          </ac:spMkLst>
        </pc:spChg>
        <pc:spChg chg="add mod">
          <ac:chgData name="Patrick Spohr" userId="52d4397b1069a9aa" providerId="LiveId" clId="{BE6C0E6E-05FC-405A-9C01-DF2A8F79E2A0}" dt="2024-01-16T14:11:00.503" v="5444" actId="164"/>
          <ac:spMkLst>
            <pc:docMk/>
            <pc:sldMk cId="1625221504" sldId="348"/>
            <ac:spMk id="33" creationId="{55F52215-B874-7AAA-62AA-9109EB137687}"/>
          </ac:spMkLst>
        </pc:spChg>
        <pc:spChg chg="mod">
          <ac:chgData name="Patrick Spohr" userId="52d4397b1069a9aa" providerId="LiveId" clId="{BE6C0E6E-05FC-405A-9C01-DF2A8F79E2A0}" dt="2024-01-15T14:49:06.361" v="2377"/>
          <ac:spMkLst>
            <pc:docMk/>
            <pc:sldMk cId="1625221504" sldId="348"/>
            <ac:spMk id="35" creationId="{96FFA8E3-E803-EDAB-D624-13A361F76A15}"/>
          </ac:spMkLst>
        </pc:spChg>
        <pc:spChg chg="add mod">
          <ac:chgData name="Patrick Spohr" userId="52d4397b1069a9aa" providerId="LiveId" clId="{BE6C0E6E-05FC-405A-9C01-DF2A8F79E2A0}" dt="2024-01-16T14:12:46.184" v="5467" actId="113"/>
          <ac:spMkLst>
            <pc:docMk/>
            <pc:sldMk cId="1625221504" sldId="348"/>
            <ac:spMk id="37" creationId="{8BA8B94E-3FD1-C3F9-2EA3-E4C2541A888A}"/>
          </ac:spMkLst>
        </pc:spChg>
        <pc:spChg chg="add mod">
          <ac:chgData name="Patrick Spohr" userId="52d4397b1069a9aa" providerId="LiveId" clId="{BE6C0E6E-05FC-405A-9C01-DF2A8F79E2A0}" dt="2024-01-16T14:12:51.125" v="5469" actId="1076"/>
          <ac:spMkLst>
            <pc:docMk/>
            <pc:sldMk cId="1625221504" sldId="348"/>
            <ac:spMk id="38" creationId="{AA0CB9CD-8A83-C347-69A9-83D542D26659}"/>
          </ac:spMkLst>
        </pc:spChg>
        <pc:grpChg chg="add del mod">
          <ac:chgData name="Patrick Spohr" userId="52d4397b1069a9aa" providerId="LiveId" clId="{BE6C0E6E-05FC-405A-9C01-DF2A8F79E2A0}" dt="2024-01-16T14:11:00.503" v="5444" actId="164"/>
          <ac:grpSpMkLst>
            <pc:docMk/>
            <pc:sldMk cId="1625221504" sldId="348"/>
            <ac:grpSpMk id="8" creationId="{0541FB0B-CDAA-83F0-3DB1-8F050ECDCF5F}"/>
          </ac:grpSpMkLst>
        </pc:grpChg>
        <pc:grpChg chg="add mod">
          <ac:chgData name="Patrick Spohr" userId="52d4397b1069a9aa" providerId="LiveId" clId="{BE6C0E6E-05FC-405A-9C01-DF2A8F79E2A0}" dt="2024-01-16T14:11:05.343" v="5445" actId="1076"/>
          <ac:grpSpMkLst>
            <pc:docMk/>
            <pc:sldMk cId="1625221504" sldId="348"/>
            <ac:grpSpMk id="34" creationId="{7CAD5307-9A6C-32A1-554D-538E9A327F05}"/>
          </ac:grpSpMkLst>
        </pc:grpChg>
        <pc:picChg chg="add mod">
          <ac:chgData name="Patrick Spohr" userId="52d4397b1069a9aa" providerId="LiveId" clId="{BE6C0E6E-05FC-405A-9C01-DF2A8F79E2A0}" dt="2024-01-16T13:21:09.633" v="5160"/>
          <ac:picMkLst>
            <pc:docMk/>
            <pc:sldMk cId="1625221504" sldId="348"/>
            <ac:picMk id="4" creationId="{E262984C-309F-B2E0-A895-21AB2B21AA99}"/>
          </ac:picMkLst>
        </pc:picChg>
        <pc:picChg chg="del mod">
          <ac:chgData name="Patrick Spohr" userId="52d4397b1069a9aa" providerId="LiveId" clId="{BE6C0E6E-05FC-405A-9C01-DF2A8F79E2A0}" dt="2024-01-16T14:07:49.255" v="5403" actId="478"/>
          <ac:picMkLst>
            <pc:docMk/>
            <pc:sldMk cId="1625221504" sldId="348"/>
            <ac:picMk id="27" creationId="{EF6B9A59-EC04-84EB-6258-F1A325556A6D}"/>
          </ac:picMkLst>
        </pc:picChg>
        <pc:picChg chg="del mod">
          <ac:chgData name="Patrick Spohr" userId="52d4397b1069a9aa" providerId="LiveId" clId="{BE6C0E6E-05FC-405A-9C01-DF2A8F79E2A0}" dt="2024-01-16T14:07:51.203" v="5404" actId="478"/>
          <ac:picMkLst>
            <pc:docMk/>
            <pc:sldMk cId="1625221504" sldId="348"/>
            <ac:picMk id="31" creationId="{C016CED4-A361-EE13-8D06-D05491FC8BE8}"/>
          </ac:picMkLst>
        </pc:picChg>
        <pc:cxnChg chg="add mod">
          <ac:chgData name="Patrick Spohr" userId="52d4397b1069a9aa" providerId="LiveId" clId="{BE6C0E6E-05FC-405A-9C01-DF2A8F79E2A0}" dt="2024-01-16T14:10:45.260" v="5441" actId="14100"/>
          <ac:cxnSpMkLst>
            <pc:docMk/>
            <pc:sldMk cId="1625221504" sldId="348"/>
            <ac:cxnSpMk id="10" creationId="{D9DDE6B9-F56D-9058-E88D-720A484154F3}"/>
          </ac:cxnSpMkLst>
        </pc:cxnChg>
        <pc:cxnChg chg="add mod">
          <ac:chgData name="Patrick Spohr" userId="52d4397b1069a9aa" providerId="LiveId" clId="{BE6C0E6E-05FC-405A-9C01-DF2A8F79E2A0}" dt="2024-01-16T14:10:12.980" v="5428" actId="14100"/>
          <ac:cxnSpMkLst>
            <pc:docMk/>
            <pc:sldMk cId="1625221504" sldId="348"/>
            <ac:cxnSpMk id="11" creationId="{2CE8B59D-1109-BAA7-DF04-3DEE15F743BB}"/>
          </ac:cxnSpMkLst>
        </pc:cxnChg>
        <pc:cxnChg chg="add mod">
          <ac:chgData name="Patrick Spohr" userId="52d4397b1069a9aa" providerId="LiveId" clId="{BE6C0E6E-05FC-405A-9C01-DF2A8F79E2A0}" dt="2024-01-16T14:10:42.614" v="5440" actId="14100"/>
          <ac:cxnSpMkLst>
            <pc:docMk/>
            <pc:sldMk cId="1625221504" sldId="348"/>
            <ac:cxnSpMk id="23" creationId="{D8D741EE-EF20-93B4-F330-57394B4EC587}"/>
          </ac:cxnSpMkLst>
        </pc:cxnChg>
      </pc:sldChg>
      <pc:sldChg chg="addSp delSp modSp add mod">
        <pc:chgData name="Patrick Spohr" userId="52d4397b1069a9aa" providerId="LiveId" clId="{BE6C0E6E-05FC-405A-9C01-DF2A8F79E2A0}" dt="2024-01-16T13:20:18.571" v="5124" actId="1038"/>
        <pc:sldMkLst>
          <pc:docMk/>
          <pc:sldMk cId="2808414149" sldId="349"/>
        </pc:sldMkLst>
        <pc:spChg chg="del">
          <ac:chgData name="Patrick Spohr" userId="52d4397b1069a9aa" providerId="LiveId" clId="{BE6C0E6E-05FC-405A-9C01-DF2A8F79E2A0}" dt="2024-01-15T15:51:01.358" v="4540" actId="478"/>
          <ac:spMkLst>
            <pc:docMk/>
            <pc:sldMk cId="2808414149" sldId="349"/>
            <ac:spMk id="2" creationId="{D1CE2553-BF41-C9EF-3A0A-C4B94A12D328}"/>
          </ac:spMkLst>
        </pc:spChg>
        <pc:spChg chg="mod">
          <ac:chgData name="Patrick Spohr" userId="52d4397b1069a9aa" providerId="LiveId" clId="{BE6C0E6E-05FC-405A-9C01-DF2A8F79E2A0}" dt="2024-01-15T15:54:27.444" v="4576" actId="1076"/>
          <ac:spMkLst>
            <pc:docMk/>
            <pc:sldMk cId="2808414149" sldId="349"/>
            <ac:spMk id="6" creationId="{5B3C1C44-928C-19E1-E7E8-15543C7981D9}"/>
          </ac:spMkLst>
        </pc:spChg>
        <pc:spChg chg="add mod">
          <ac:chgData name="Patrick Spohr" userId="52d4397b1069a9aa" providerId="LiveId" clId="{BE6C0E6E-05FC-405A-9C01-DF2A8F79E2A0}" dt="2024-01-15T15:54:29.245" v="4577" actId="1076"/>
          <ac:spMkLst>
            <pc:docMk/>
            <pc:sldMk cId="2808414149" sldId="349"/>
            <ac:spMk id="8" creationId="{741FF85C-5C0D-7EEB-FFB2-21377DA98B43}"/>
          </ac:spMkLst>
        </pc:spChg>
        <pc:spChg chg="del">
          <ac:chgData name="Patrick Spohr" userId="52d4397b1069a9aa" providerId="LiveId" clId="{BE6C0E6E-05FC-405A-9C01-DF2A8F79E2A0}" dt="2024-01-15T15:51:01.358" v="4540" actId="478"/>
          <ac:spMkLst>
            <pc:docMk/>
            <pc:sldMk cId="2808414149" sldId="349"/>
            <ac:spMk id="15" creationId="{70A3DE12-F519-D4FE-7628-89FEABC9604D}"/>
          </ac:spMkLst>
        </pc:spChg>
        <pc:picChg chg="add mod">
          <ac:chgData name="Patrick Spohr" userId="52d4397b1069a9aa" providerId="LiveId" clId="{BE6C0E6E-05FC-405A-9C01-DF2A8F79E2A0}" dt="2024-01-16T13:20:18.571" v="5124" actId="1038"/>
          <ac:picMkLst>
            <pc:docMk/>
            <pc:sldMk cId="2808414149" sldId="349"/>
            <ac:picMk id="2" creationId="{450BF57D-F289-A6D7-7B8C-F663521D1762}"/>
          </ac:picMkLst>
        </pc:picChg>
        <pc:picChg chg="add mod">
          <ac:chgData name="Patrick Spohr" userId="52d4397b1069a9aa" providerId="LiveId" clId="{BE6C0E6E-05FC-405A-9C01-DF2A8F79E2A0}" dt="2024-01-15T15:54:35.800" v="4580" actId="1076"/>
          <ac:picMkLst>
            <pc:docMk/>
            <pc:sldMk cId="2808414149" sldId="349"/>
            <ac:picMk id="10" creationId="{13F1FE60-BD4A-3414-60D2-2BAC6A47CB27}"/>
          </ac:picMkLst>
        </pc:picChg>
        <pc:picChg chg="del">
          <ac:chgData name="Patrick Spohr" userId="52d4397b1069a9aa" providerId="LiveId" clId="{BE6C0E6E-05FC-405A-9C01-DF2A8F79E2A0}" dt="2024-01-15T15:51:01.686" v="4541" actId="478"/>
          <ac:picMkLst>
            <pc:docMk/>
            <pc:sldMk cId="2808414149" sldId="349"/>
            <ac:picMk id="14" creationId="{6252DBD5-0901-04B6-F661-9B67C92A9BDF}"/>
          </ac:picMkLst>
        </pc:picChg>
      </pc:sldChg>
      <pc:sldChg chg="addSp delSp modSp add mod ord">
        <pc:chgData name="Patrick Spohr" userId="52d4397b1069a9aa" providerId="LiveId" clId="{BE6C0E6E-05FC-405A-9C01-DF2A8F79E2A0}" dt="2024-01-16T13:21:00.540" v="5151"/>
        <pc:sldMkLst>
          <pc:docMk/>
          <pc:sldMk cId="3781703535" sldId="350"/>
        </pc:sldMkLst>
        <pc:spChg chg="del">
          <ac:chgData name="Patrick Spohr" userId="52d4397b1069a9aa" providerId="LiveId" clId="{BE6C0E6E-05FC-405A-9C01-DF2A8F79E2A0}" dt="2024-01-16T13:09:01.247" v="4926" actId="478"/>
          <ac:spMkLst>
            <pc:docMk/>
            <pc:sldMk cId="3781703535" sldId="350"/>
            <ac:spMk id="3" creationId="{9C767A65-B37E-DD73-663E-18735853DE53}"/>
          </ac:spMkLst>
        </pc:spChg>
        <pc:spChg chg="add del mod">
          <ac:chgData name="Patrick Spohr" userId="52d4397b1069a9aa" providerId="LiveId" clId="{BE6C0E6E-05FC-405A-9C01-DF2A8F79E2A0}" dt="2024-01-16T13:09:03.340" v="4928" actId="478"/>
          <ac:spMkLst>
            <pc:docMk/>
            <pc:sldMk cId="3781703535" sldId="350"/>
            <ac:spMk id="4" creationId="{BBE5B430-4E89-9A7B-2044-BF6DFB942C9E}"/>
          </ac:spMkLst>
        </pc:spChg>
        <pc:spChg chg="del">
          <ac:chgData name="Patrick Spohr" userId="52d4397b1069a9aa" providerId="LiveId" clId="{BE6C0E6E-05FC-405A-9C01-DF2A8F79E2A0}" dt="2024-01-16T13:08:59.397" v="4923" actId="478"/>
          <ac:spMkLst>
            <pc:docMk/>
            <pc:sldMk cId="3781703535" sldId="350"/>
            <ac:spMk id="20" creationId="{394D2CED-3A22-EEEA-DEAD-BF45A858BD5B}"/>
          </ac:spMkLst>
        </pc:spChg>
        <pc:spChg chg="del">
          <ac:chgData name="Patrick Spohr" userId="52d4397b1069a9aa" providerId="LiveId" clId="{BE6C0E6E-05FC-405A-9C01-DF2A8F79E2A0}" dt="2024-01-16T13:09:04.477" v="4929" actId="478"/>
          <ac:spMkLst>
            <pc:docMk/>
            <pc:sldMk cId="3781703535" sldId="350"/>
            <ac:spMk id="22" creationId="{92975625-53B3-8377-1E0D-A6A014E9576F}"/>
          </ac:spMkLst>
        </pc:spChg>
        <pc:spChg chg="del mod">
          <ac:chgData name="Patrick Spohr" userId="52d4397b1069a9aa" providerId="LiveId" clId="{BE6C0E6E-05FC-405A-9C01-DF2A8F79E2A0}" dt="2024-01-16T13:09:02.345" v="4927" actId="478"/>
          <ac:spMkLst>
            <pc:docMk/>
            <pc:sldMk cId="3781703535" sldId="350"/>
            <ac:spMk id="28" creationId="{6095D103-F29B-B047-AEF3-BC476C46AA19}"/>
          </ac:spMkLst>
        </pc:spChg>
        <pc:spChg chg="mod">
          <ac:chgData name="Patrick Spohr" userId="52d4397b1069a9aa" providerId="LiveId" clId="{BE6C0E6E-05FC-405A-9C01-DF2A8F79E2A0}" dt="2024-01-16T13:10:01.574" v="4979" actId="1076"/>
          <ac:spMkLst>
            <pc:docMk/>
            <pc:sldMk cId="3781703535" sldId="350"/>
            <ac:spMk id="29" creationId="{0E61F0E5-C427-6AFA-1570-6FC0F75CEECF}"/>
          </ac:spMkLst>
        </pc:spChg>
        <pc:picChg chg="add mod">
          <ac:chgData name="Patrick Spohr" userId="52d4397b1069a9aa" providerId="LiveId" clId="{BE6C0E6E-05FC-405A-9C01-DF2A8F79E2A0}" dt="2024-01-16T13:21:00.540" v="5151"/>
          <ac:picMkLst>
            <pc:docMk/>
            <pc:sldMk cId="3781703535" sldId="350"/>
            <ac:picMk id="5" creationId="{6EA9F0C9-5C42-F416-3682-99B2A01EA619}"/>
          </ac:picMkLst>
        </pc:picChg>
        <pc:picChg chg="del">
          <ac:chgData name="Patrick Spohr" userId="52d4397b1069a9aa" providerId="LiveId" clId="{BE6C0E6E-05FC-405A-9C01-DF2A8F79E2A0}" dt="2024-01-16T13:08:57.467" v="4922" actId="478"/>
          <ac:picMkLst>
            <pc:docMk/>
            <pc:sldMk cId="3781703535" sldId="350"/>
            <ac:picMk id="24" creationId="{87D2DD54-116B-91CD-66F9-2E9B9D93F2FF}"/>
          </ac:picMkLst>
        </pc:picChg>
        <pc:picChg chg="del">
          <ac:chgData name="Patrick Spohr" userId="52d4397b1069a9aa" providerId="LiveId" clId="{BE6C0E6E-05FC-405A-9C01-DF2A8F79E2A0}" dt="2024-01-16T13:08:59.816" v="4924" actId="478"/>
          <ac:picMkLst>
            <pc:docMk/>
            <pc:sldMk cId="3781703535" sldId="350"/>
            <ac:picMk id="27" creationId="{52A8D795-A29A-7E89-0C43-40E76D21DCE4}"/>
          </ac:picMkLst>
        </pc:picChg>
      </pc:sldChg>
      <pc:sldChg chg="addSp modSp add mod ord">
        <pc:chgData name="Patrick Spohr" userId="52d4397b1069a9aa" providerId="LiveId" clId="{BE6C0E6E-05FC-405A-9C01-DF2A8F79E2A0}" dt="2024-01-16T13:21:01.191" v="5152"/>
        <pc:sldMkLst>
          <pc:docMk/>
          <pc:sldMk cId="4202795732" sldId="351"/>
        </pc:sldMkLst>
        <pc:spChg chg="mod">
          <ac:chgData name="Patrick Spohr" userId="52d4397b1069a9aa" providerId="LiveId" clId="{BE6C0E6E-05FC-405A-9C01-DF2A8F79E2A0}" dt="2024-01-16T13:09:56.381" v="4977" actId="1076"/>
          <ac:spMkLst>
            <pc:docMk/>
            <pc:sldMk cId="4202795732" sldId="351"/>
            <ac:spMk id="29" creationId="{0E61F0E5-C427-6AFA-1570-6FC0F75CEECF}"/>
          </ac:spMkLst>
        </pc:spChg>
        <pc:picChg chg="add mod">
          <ac:chgData name="Patrick Spohr" userId="52d4397b1069a9aa" providerId="LiveId" clId="{BE6C0E6E-05FC-405A-9C01-DF2A8F79E2A0}" dt="2024-01-16T13:21:01.191" v="5152"/>
          <ac:picMkLst>
            <pc:docMk/>
            <pc:sldMk cId="4202795732" sldId="351"/>
            <ac:picMk id="2" creationId="{D5F6D28E-B321-F012-6563-F694A7DE720E}"/>
          </ac:picMkLst>
        </pc:picChg>
      </pc:sldChg>
      <pc:sldChg chg="addSp modSp add mod ord">
        <pc:chgData name="Patrick Spohr" userId="52d4397b1069a9aa" providerId="LiveId" clId="{BE6C0E6E-05FC-405A-9C01-DF2A8F79E2A0}" dt="2024-01-16T13:21:02.680" v="5153"/>
        <pc:sldMkLst>
          <pc:docMk/>
          <pc:sldMk cId="3176604355" sldId="352"/>
        </pc:sldMkLst>
        <pc:spChg chg="mod">
          <ac:chgData name="Patrick Spohr" userId="52d4397b1069a9aa" providerId="LiveId" clId="{BE6C0E6E-05FC-405A-9C01-DF2A8F79E2A0}" dt="2024-01-16T13:10:18.622" v="4993" actId="1076"/>
          <ac:spMkLst>
            <pc:docMk/>
            <pc:sldMk cId="3176604355" sldId="352"/>
            <ac:spMk id="29" creationId="{0E61F0E5-C427-6AFA-1570-6FC0F75CEECF}"/>
          </ac:spMkLst>
        </pc:spChg>
        <pc:picChg chg="add mod">
          <ac:chgData name="Patrick Spohr" userId="52d4397b1069a9aa" providerId="LiveId" clId="{BE6C0E6E-05FC-405A-9C01-DF2A8F79E2A0}" dt="2024-01-16T13:21:02.680" v="5153"/>
          <ac:picMkLst>
            <pc:docMk/>
            <pc:sldMk cId="3176604355" sldId="352"/>
            <ac:picMk id="2" creationId="{2E544D3D-8213-B558-A38C-D7D14F06EA9C}"/>
          </ac:picMkLst>
        </pc:picChg>
      </pc:sldChg>
      <pc:sldChg chg="addSp delSp modSp add mod">
        <pc:chgData name="Patrick Spohr" userId="52d4397b1069a9aa" providerId="LiveId" clId="{BE6C0E6E-05FC-405A-9C01-DF2A8F79E2A0}" dt="2024-01-17T12:20:29.207" v="8306" actId="1076"/>
        <pc:sldMkLst>
          <pc:docMk/>
          <pc:sldMk cId="3164281238" sldId="353"/>
        </pc:sldMkLst>
        <pc:spChg chg="add mod">
          <ac:chgData name="Patrick Spohr" userId="52d4397b1069a9aa" providerId="LiveId" clId="{BE6C0E6E-05FC-405A-9C01-DF2A8F79E2A0}" dt="2024-01-17T12:09:03.203" v="7908" actId="1076"/>
          <ac:spMkLst>
            <pc:docMk/>
            <pc:sldMk cId="3164281238" sldId="353"/>
            <ac:spMk id="8" creationId="{08A6B923-DA31-EF53-3275-1867EC397D04}"/>
          </ac:spMkLst>
        </pc:spChg>
        <pc:spChg chg="add del mod">
          <ac:chgData name="Patrick Spohr" userId="52d4397b1069a9aa" providerId="LiveId" clId="{BE6C0E6E-05FC-405A-9C01-DF2A8F79E2A0}" dt="2024-01-17T12:14:08.205" v="7960"/>
          <ac:spMkLst>
            <pc:docMk/>
            <pc:sldMk cId="3164281238" sldId="353"/>
            <ac:spMk id="9" creationId="{9B2BF9A5-68C5-F236-D1F0-BE777D2CC3A8}"/>
          </ac:spMkLst>
        </pc:spChg>
        <pc:spChg chg="del">
          <ac:chgData name="Patrick Spohr" userId="52d4397b1069a9aa" providerId="LiveId" clId="{BE6C0E6E-05FC-405A-9C01-DF2A8F79E2A0}" dt="2024-01-16T13:11:40.835" v="5038" actId="478"/>
          <ac:spMkLst>
            <pc:docMk/>
            <pc:sldMk cId="3164281238" sldId="353"/>
            <ac:spMk id="10" creationId="{3FDF24FB-B6CE-2779-8F8E-CF6A002CFCF4}"/>
          </ac:spMkLst>
        </pc:spChg>
        <pc:spChg chg="add mod">
          <ac:chgData name="Patrick Spohr" userId="52d4397b1069a9aa" providerId="LiveId" clId="{BE6C0E6E-05FC-405A-9C01-DF2A8F79E2A0}" dt="2024-01-17T12:20:29.207" v="8306" actId="1076"/>
          <ac:spMkLst>
            <pc:docMk/>
            <pc:sldMk cId="3164281238" sldId="353"/>
            <ac:spMk id="10" creationId="{A3C9936E-CD99-719F-A51B-045A8F798F51}"/>
          </ac:spMkLst>
        </pc:spChg>
        <pc:spChg chg="mod">
          <ac:chgData name="Patrick Spohr" userId="52d4397b1069a9aa" providerId="LiveId" clId="{BE6C0E6E-05FC-405A-9C01-DF2A8F79E2A0}" dt="2024-01-16T13:11:43.747" v="5039" actId="1076"/>
          <ac:spMkLst>
            <pc:docMk/>
            <pc:sldMk cId="3164281238" sldId="353"/>
            <ac:spMk id="11" creationId="{F2FCF258-1249-940F-0E09-03903D476443}"/>
          </ac:spMkLst>
        </pc:spChg>
        <pc:spChg chg="add mod">
          <ac:chgData name="Patrick Spohr" userId="52d4397b1069a9aa" providerId="LiveId" clId="{BE6C0E6E-05FC-405A-9C01-DF2A8F79E2A0}" dt="2024-01-17T12:20:29.207" v="8306" actId="1076"/>
          <ac:spMkLst>
            <pc:docMk/>
            <pc:sldMk cId="3164281238" sldId="353"/>
            <ac:spMk id="12" creationId="{252A28BB-D0C5-39C0-DB2D-16EC21075FD2}"/>
          </ac:spMkLst>
        </pc:spChg>
        <pc:spChg chg="add del">
          <ac:chgData name="Patrick Spohr" userId="52d4397b1069a9aa" providerId="LiveId" clId="{BE6C0E6E-05FC-405A-9C01-DF2A8F79E2A0}" dt="2024-01-17T12:15:48.499" v="8076" actId="22"/>
          <ac:spMkLst>
            <pc:docMk/>
            <pc:sldMk cId="3164281238" sldId="353"/>
            <ac:spMk id="14" creationId="{88CECD44-D6EC-AF58-1BEE-CBCE0083A463}"/>
          </ac:spMkLst>
        </pc:spChg>
        <pc:spChg chg="add mod">
          <ac:chgData name="Patrick Spohr" userId="52d4397b1069a9aa" providerId="LiveId" clId="{BE6C0E6E-05FC-405A-9C01-DF2A8F79E2A0}" dt="2024-01-17T12:20:29.207" v="8306" actId="1076"/>
          <ac:spMkLst>
            <pc:docMk/>
            <pc:sldMk cId="3164281238" sldId="353"/>
            <ac:spMk id="15" creationId="{AADD26EF-0168-0BF6-354E-075FA9F5C2B3}"/>
          </ac:spMkLst>
        </pc:spChg>
        <pc:spChg chg="add mod">
          <ac:chgData name="Patrick Spohr" userId="52d4397b1069a9aa" providerId="LiveId" clId="{BE6C0E6E-05FC-405A-9C01-DF2A8F79E2A0}" dt="2024-01-17T12:20:29.207" v="8306" actId="1076"/>
          <ac:spMkLst>
            <pc:docMk/>
            <pc:sldMk cId="3164281238" sldId="353"/>
            <ac:spMk id="16" creationId="{2EB8F06F-F121-C1BF-70F4-CAB87FB1A3D7}"/>
          </ac:spMkLst>
        </pc:spChg>
        <pc:spChg chg="add mod">
          <ac:chgData name="Patrick Spohr" userId="52d4397b1069a9aa" providerId="LiveId" clId="{BE6C0E6E-05FC-405A-9C01-DF2A8F79E2A0}" dt="2024-01-17T12:20:29.207" v="8306" actId="1076"/>
          <ac:spMkLst>
            <pc:docMk/>
            <pc:sldMk cId="3164281238" sldId="353"/>
            <ac:spMk id="17" creationId="{70917E8C-9F3D-E74F-84A2-B45BAF9E5308}"/>
          </ac:spMkLst>
        </pc:spChg>
        <pc:spChg chg="del">
          <ac:chgData name="Patrick Spohr" userId="52d4397b1069a9aa" providerId="LiveId" clId="{BE6C0E6E-05FC-405A-9C01-DF2A8F79E2A0}" dt="2024-01-16T13:11:39.170" v="5036" actId="478"/>
          <ac:spMkLst>
            <pc:docMk/>
            <pc:sldMk cId="3164281238" sldId="353"/>
            <ac:spMk id="19" creationId="{8C647C46-19B2-FA89-4DEA-5FA72ECF52B4}"/>
          </ac:spMkLst>
        </pc:spChg>
        <pc:picChg chg="add mod">
          <ac:chgData name="Patrick Spohr" userId="52d4397b1069a9aa" providerId="LiveId" clId="{BE6C0E6E-05FC-405A-9C01-DF2A8F79E2A0}" dt="2024-01-16T13:20:57.055" v="5148"/>
          <ac:picMkLst>
            <pc:docMk/>
            <pc:sldMk cId="3164281238" sldId="353"/>
            <ac:picMk id="2" creationId="{6961463A-5F29-9D0E-1A26-827DDE1E6AD9}"/>
          </ac:picMkLst>
        </pc:picChg>
        <pc:picChg chg="del">
          <ac:chgData name="Patrick Spohr" userId="52d4397b1069a9aa" providerId="LiveId" clId="{BE6C0E6E-05FC-405A-9C01-DF2A8F79E2A0}" dt="2024-01-16T13:11:39.774" v="5037" actId="478"/>
          <ac:picMkLst>
            <pc:docMk/>
            <pc:sldMk cId="3164281238" sldId="353"/>
            <ac:picMk id="13" creationId="{FC196CB6-D4DC-2FE3-4735-8CEC7B73BA93}"/>
          </ac:picMkLst>
        </pc:picChg>
      </pc:sldChg>
      <pc:sldChg chg="addSp delSp modSp new mod">
        <pc:chgData name="Patrick Spohr" userId="52d4397b1069a9aa" providerId="LiveId" clId="{BE6C0E6E-05FC-405A-9C01-DF2A8F79E2A0}" dt="2024-01-17T08:48:55.679" v="7335" actId="207"/>
        <pc:sldMkLst>
          <pc:docMk/>
          <pc:sldMk cId="4251527033" sldId="354"/>
        </pc:sldMkLst>
        <pc:spChg chg="del">
          <ac:chgData name="Patrick Spohr" userId="52d4397b1069a9aa" providerId="LiveId" clId="{BE6C0E6E-05FC-405A-9C01-DF2A8F79E2A0}" dt="2024-01-16T14:16:13.255" v="5481" actId="478"/>
          <ac:spMkLst>
            <pc:docMk/>
            <pc:sldMk cId="4251527033" sldId="354"/>
            <ac:spMk id="2" creationId="{1414DA8F-4647-F3CD-6194-36BB0CB184C0}"/>
          </ac:spMkLst>
        </pc:spChg>
        <pc:spChg chg="del">
          <ac:chgData name="Patrick Spohr" userId="52d4397b1069a9aa" providerId="LiveId" clId="{BE6C0E6E-05FC-405A-9C01-DF2A8F79E2A0}" dt="2024-01-16T14:16:03.681" v="5477"/>
          <ac:spMkLst>
            <pc:docMk/>
            <pc:sldMk cId="4251527033" sldId="354"/>
            <ac:spMk id="3" creationId="{10699E7D-F9BD-D3E9-6D05-5A4420701570}"/>
          </ac:spMkLst>
        </pc:spChg>
        <pc:spChg chg="add mod">
          <ac:chgData name="Patrick Spohr" userId="52d4397b1069a9aa" providerId="LiveId" clId="{BE6C0E6E-05FC-405A-9C01-DF2A8F79E2A0}" dt="2024-01-17T08:48:55.679" v="7335" actId="207"/>
          <ac:spMkLst>
            <pc:docMk/>
            <pc:sldMk cId="4251527033" sldId="354"/>
            <ac:spMk id="3" creationId="{BF935F93-BCEA-DD6A-C820-7BE3D802FB70}"/>
          </ac:spMkLst>
        </pc:spChg>
        <pc:spChg chg="add mod">
          <ac:chgData name="Patrick Spohr" userId="52d4397b1069a9aa" providerId="LiveId" clId="{BE6C0E6E-05FC-405A-9C01-DF2A8F79E2A0}" dt="2024-01-16T14:16:46.560" v="5499" actId="1076"/>
          <ac:spMkLst>
            <pc:docMk/>
            <pc:sldMk cId="4251527033" sldId="354"/>
            <ac:spMk id="8" creationId="{A1BCF2D2-E3C4-9E18-7389-AA5BFF764893}"/>
          </ac:spMkLst>
        </pc:spChg>
        <pc:spChg chg="add mod">
          <ac:chgData name="Patrick Spohr" userId="52d4397b1069a9aa" providerId="LiveId" clId="{BE6C0E6E-05FC-405A-9C01-DF2A8F79E2A0}" dt="2024-01-16T14:16:16.684" v="5483" actId="1076"/>
          <ac:spMkLst>
            <pc:docMk/>
            <pc:sldMk cId="4251527033" sldId="354"/>
            <ac:spMk id="9" creationId="{203AA14B-B677-D0E3-DE6B-67E628245A34}"/>
          </ac:spMkLst>
        </pc:spChg>
        <pc:spChg chg="add mod">
          <ac:chgData name="Patrick Spohr" userId="52d4397b1069a9aa" providerId="LiveId" clId="{BE6C0E6E-05FC-405A-9C01-DF2A8F79E2A0}" dt="2024-01-16T14:16:45.421" v="5498" actId="1076"/>
          <ac:spMkLst>
            <pc:docMk/>
            <pc:sldMk cId="4251527033" sldId="354"/>
            <ac:spMk id="10" creationId="{438610A0-0FA4-EEE1-29AB-9A7D290E83D5}"/>
          </ac:spMkLst>
        </pc:spChg>
        <pc:spChg chg="add mod">
          <ac:chgData name="Patrick Spohr" userId="52d4397b1069a9aa" providerId="LiveId" clId="{BE6C0E6E-05FC-405A-9C01-DF2A8F79E2A0}" dt="2024-01-16T14:17:24.257" v="5579" actId="115"/>
          <ac:spMkLst>
            <pc:docMk/>
            <pc:sldMk cId="4251527033" sldId="354"/>
            <ac:spMk id="11" creationId="{29ADCAEC-A3FF-99B7-56E1-630F0A303660}"/>
          </ac:spMkLst>
        </pc:spChg>
        <pc:picChg chg="add mod">
          <ac:chgData name="Patrick Spohr" userId="52d4397b1069a9aa" providerId="LiveId" clId="{BE6C0E6E-05FC-405A-9C01-DF2A8F79E2A0}" dt="2024-01-16T14:16:38.593" v="5492" actId="1076"/>
          <ac:picMkLst>
            <pc:docMk/>
            <pc:sldMk cId="4251527033" sldId="354"/>
            <ac:picMk id="7" creationId="{D9C29719-D8F0-14F9-1D60-35C1B32087A4}"/>
          </ac:picMkLst>
        </pc:picChg>
      </pc:sldChg>
      <pc:sldChg chg="addSp delSp modSp add mod">
        <pc:chgData name="Patrick Spohr" userId="52d4397b1069a9aa" providerId="LiveId" clId="{BE6C0E6E-05FC-405A-9C01-DF2A8F79E2A0}" dt="2024-01-17T08:29:52.694" v="7170" actId="14100"/>
        <pc:sldMkLst>
          <pc:docMk/>
          <pc:sldMk cId="3740283386" sldId="355"/>
        </pc:sldMkLst>
        <pc:spChg chg="del">
          <ac:chgData name="Patrick Spohr" userId="52d4397b1069a9aa" providerId="LiveId" clId="{BE6C0E6E-05FC-405A-9C01-DF2A8F79E2A0}" dt="2024-01-16T16:48:37.480" v="5757" actId="478"/>
          <ac:spMkLst>
            <pc:docMk/>
            <pc:sldMk cId="3740283386" sldId="355"/>
            <ac:spMk id="5" creationId="{C9A28925-3CB8-6FC3-6090-47928C91E4AF}"/>
          </ac:spMkLst>
        </pc:spChg>
        <pc:spChg chg="add mod">
          <ac:chgData name="Patrick Spohr" userId="52d4397b1069a9aa" providerId="LiveId" clId="{BE6C0E6E-05FC-405A-9C01-DF2A8F79E2A0}" dt="2024-01-17T08:29:52.694" v="7170" actId="14100"/>
          <ac:spMkLst>
            <pc:docMk/>
            <pc:sldMk cId="3740283386" sldId="355"/>
            <ac:spMk id="10" creationId="{26D37D6C-9E13-00E2-E8C5-2D7668E12BEF}"/>
          </ac:spMkLst>
        </pc:spChg>
        <pc:spChg chg="add mod">
          <ac:chgData name="Patrick Spohr" userId="52d4397b1069a9aa" providerId="LiveId" clId="{BE6C0E6E-05FC-405A-9C01-DF2A8F79E2A0}" dt="2024-01-16T18:26:30.142" v="6186" actId="1076"/>
          <ac:spMkLst>
            <pc:docMk/>
            <pc:sldMk cId="3740283386" sldId="355"/>
            <ac:spMk id="11" creationId="{B7EF1379-27A8-0DBD-F579-D740CBF5F2FE}"/>
          </ac:spMkLst>
        </pc:spChg>
        <pc:spChg chg="add mod">
          <ac:chgData name="Patrick Spohr" userId="52d4397b1069a9aa" providerId="LiveId" clId="{BE6C0E6E-05FC-405A-9C01-DF2A8F79E2A0}" dt="2024-01-16T18:27:15.458" v="6197" actId="1076"/>
          <ac:spMkLst>
            <pc:docMk/>
            <pc:sldMk cId="3740283386" sldId="355"/>
            <ac:spMk id="12" creationId="{21406C6F-67BB-9802-E166-776DA68F6E99}"/>
          </ac:spMkLst>
        </pc:spChg>
        <pc:spChg chg="add mod">
          <ac:chgData name="Patrick Spohr" userId="52d4397b1069a9aa" providerId="LiveId" clId="{BE6C0E6E-05FC-405A-9C01-DF2A8F79E2A0}" dt="2024-01-16T18:26:46.235" v="6193" actId="20577"/>
          <ac:spMkLst>
            <pc:docMk/>
            <pc:sldMk cId="3740283386" sldId="355"/>
            <ac:spMk id="18" creationId="{A274EA60-D39C-9169-0D8C-11CDCEBB9774}"/>
          </ac:spMkLst>
        </pc:spChg>
        <pc:spChg chg="add del">
          <ac:chgData name="Patrick Spohr" userId="52d4397b1069a9aa" providerId="LiveId" clId="{BE6C0E6E-05FC-405A-9C01-DF2A8F79E2A0}" dt="2024-01-16T18:15:08.918" v="5984" actId="478"/>
          <ac:spMkLst>
            <pc:docMk/>
            <pc:sldMk cId="3740283386" sldId="355"/>
            <ac:spMk id="20" creationId="{6258D360-0FDF-F8F1-AC09-140AB4A9ABE7}"/>
          </ac:spMkLst>
        </pc:spChg>
        <pc:spChg chg="add del">
          <ac:chgData name="Patrick Spohr" userId="52d4397b1069a9aa" providerId="LiveId" clId="{BE6C0E6E-05FC-405A-9C01-DF2A8F79E2A0}" dt="2024-01-16T18:15:20.386" v="5986" actId="478"/>
          <ac:spMkLst>
            <pc:docMk/>
            <pc:sldMk cId="3740283386" sldId="355"/>
            <ac:spMk id="22" creationId="{4968E599-F3F2-0F4C-8A9D-BCE7284D9C22}"/>
          </ac:spMkLst>
        </pc:spChg>
        <pc:spChg chg="add mod">
          <ac:chgData name="Patrick Spohr" userId="52d4397b1069a9aa" providerId="LiveId" clId="{BE6C0E6E-05FC-405A-9C01-DF2A8F79E2A0}" dt="2024-01-17T08:22:30.964" v="7124" actId="20577"/>
          <ac:spMkLst>
            <pc:docMk/>
            <pc:sldMk cId="3740283386" sldId="355"/>
            <ac:spMk id="30" creationId="{CB5AC20E-BFC5-7975-AC46-8A6E4174F3CC}"/>
          </ac:spMkLst>
        </pc:spChg>
        <pc:spChg chg="add mod">
          <ac:chgData name="Patrick Spohr" userId="52d4397b1069a9aa" providerId="LiveId" clId="{BE6C0E6E-05FC-405A-9C01-DF2A8F79E2A0}" dt="2024-01-16T18:28:31.381" v="6401" actId="1076"/>
          <ac:spMkLst>
            <pc:docMk/>
            <pc:sldMk cId="3740283386" sldId="355"/>
            <ac:spMk id="31" creationId="{695B0285-4762-E2E1-4077-59C77C0096A7}"/>
          </ac:spMkLst>
        </pc:spChg>
        <pc:spChg chg="mod">
          <ac:chgData name="Patrick Spohr" userId="52d4397b1069a9aa" providerId="LiveId" clId="{BE6C0E6E-05FC-405A-9C01-DF2A8F79E2A0}" dt="2024-01-16T18:25:02.707" v="6119" actId="1076"/>
          <ac:spMkLst>
            <pc:docMk/>
            <pc:sldMk cId="3740283386" sldId="355"/>
            <ac:spMk id="34" creationId="{CD448746-4273-4AE8-1F02-87FACE2FB3BF}"/>
          </ac:spMkLst>
        </pc:spChg>
        <pc:grpChg chg="del">
          <ac:chgData name="Patrick Spohr" userId="52d4397b1069a9aa" providerId="LiveId" clId="{BE6C0E6E-05FC-405A-9C01-DF2A8F79E2A0}" dt="2024-01-16T16:48:35.984" v="5756" actId="478"/>
          <ac:grpSpMkLst>
            <pc:docMk/>
            <pc:sldMk cId="3740283386" sldId="355"/>
            <ac:grpSpMk id="23" creationId="{E941A8EC-3516-F7AA-4988-CABE74811227}"/>
          </ac:grpSpMkLst>
        </pc:grpChg>
        <pc:graphicFrameChg chg="add mod modGraphic">
          <ac:chgData name="Patrick Spohr" userId="52d4397b1069a9aa" providerId="LiveId" clId="{BE6C0E6E-05FC-405A-9C01-DF2A8F79E2A0}" dt="2024-01-16T18:26:26.921" v="6185" actId="1076"/>
          <ac:graphicFrameMkLst>
            <pc:docMk/>
            <pc:sldMk cId="3740283386" sldId="355"/>
            <ac:graphicFrameMk id="9" creationId="{A6605054-17B0-FBD5-12C1-8B4423A69A34}"/>
          </ac:graphicFrameMkLst>
        </pc:graphicFrameChg>
        <pc:picChg chg="del">
          <ac:chgData name="Patrick Spohr" userId="52d4397b1069a9aa" providerId="LiveId" clId="{BE6C0E6E-05FC-405A-9C01-DF2A8F79E2A0}" dt="2024-01-16T16:48:37.841" v="5758" actId="478"/>
          <ac:picMkLst>
            <pc:docMk/>
            <pc:sldMk cId="3740283386" sldId="355"/>
            <ac:picMk id="4" creationId="{752CC1DE-C84E-8C0F-0172-D5A3F5D58B20}"/>
          </ac:picMkLst>
        </pc:picChg>
        <pc:picChg chg="add mod">
          <ac:chgData name="Patrick Spohr" userId="52d4397b1069a9aa" providerId="LiveId" clId="{BE6C0E6E-05FC-405A-9C01-DF2A8F79E2A0}" dt="2024-01-16T18:26:49.926" v="6194" actId="1076"/>
          <ac:picMkLst>
            <pc:docMk/>
            <pc:sldMk cId="3740283386" sldId="355"/>
            <ac:picMk id="8" creationId="{C6AF13B0-5F18-421E-E4D2-ADE539165A9E}"/>
          </ac:picMkLst>
        </pc:picChg>
        <pc:picChg chg="add del mod">
          <ac:chgData name="Patrick Spohr" userId="52d4397b1069a9aa" providerId="LiveId" clId="{BE6C0E6E-05FC-405A-9C01-DF2A8F79E2A0}" dt="2024-01-16T17:04:52.810" v="5816" actId="478"/>
          <ac:picMkLst>
            <pc:docMk/>
            <pc:sldMk cId="3740283386" sldId="355"/>
            <ac:picMk id="14" creationId="{142170EA-8108-B4F9-DB28-73CFE2AAADFD}"/>
          </ac:picMkLst>
        </pc:picChg>
      </pc:sldChg>
      <pc:sldChg chg="addSp delSp modSp add mod ord">
        <pc:chgData name="Patrick Spohr" userId="52d4397b1069a9aa" providerId="LiveId" clId="{BE6C0E6E-05FC-405A-9C01-DF2A8F79E2A0}" dt="2024-01-16T18:33:43.656" v="6783" actId="20577"/>
        <pc:sldMkLst>
          <pc:docMk/>
          <pc:sldMk cId="1786226479" sldId="356"/>
        </pc:sldMkLst>
        <pc:spChg chg="add mod">
          <ac:chgData name="Patrick Spohr" userId="52d4397b1069a9aa" providerId="LiveId" clId="{BE6C0E6E-05FC-405A-9C01-DF2A8F79E2A0}" dt="2024-01-16T18:30:01.706" v="6461" actId="1076"/>
          <ac:spMkLst>
            <pc:docMk/>
            <pc:sldMk cId="1786226479" sldId="356"/>
            <ac:spMk id="4" creationId="{A7269855-261D-5B27-50AD-D7337AF74083}"/>
          </ac:spMkLst>
        </pc:spChg>
        <pc:spChg chg="add mod">
          <ac:chgData name="Patrick Spohr" userId="52d4397b1069a9aa" providerId="LiveId" clId="{BE6C0E6E-05FC-405A-9C01-DF2A8F79E2A0}" dt="2024-01-16T18:33:43.656" v="6783" actId="20577"/>
          <ac:spMkLst>
            <pc:docMk/>
            <pc:sldMk cId="1786226479" sldId="356"/>
            <ac:spMk id="5" creationId="{84BBB67E-A9F5-F08C-5AC0-CE02F9D77B5E}"/>
          </ac:spMkLst>
        </pc:spChg>
        <pc:spChg chg="del">
          <ac:chgData name="Patrick Spohr" userId="52d4397b1069a9aa" providerId="LiveId" clId="{BE6C0E6E-05FC-405A-9C01-DF2A8F79E2A0}" dt="2024-01-16T18:15:30.458" v="5990" actId="478"/>
          <ac:spMkLst>
            <pc:docMk/>
            <pc:sldMk cId="1786226479" sldId="356"/>
            <ac:spMk id="10" creationId="{26D37D6C-9E13-00E2-E8C5-2D7668E12BEF}"/>
          </ac:spMkLst>
        </pc:spChg>
        <pc:spChg chg="del">
          <ac:chgData name="Patrick Spohr" userId="52d4397b1069a9aa" providerId="LiveId" clId="{BE6C0E6E-05FC-405A-9C01-DF2A8F79E2A0}" dt="2024-01-16T18:15:30.458" v="5990" actId="478"/>
          <ac:spMkLst>
            <pc:docMk/>
            <pc:sldMk cId="1786226479" sldId="356"/>
            <ac:spMk id="11" creationId="{B7EF1379-27A8-0DBD-F579-D740CBF5F2FE}"/>
          </ac:spMkLst>
        </pc:spChg>
        <pc:spChg chg="del">
          <ac:chgData name="Patrick Spohr" userId="52d4397b1069a9aa" providerId="LiveId" clId="{BE6C0E6E-05FC-405A-9C01-DF2A8F79E2A0}" dt="2024-01-16T18:15:33.395" v="5991" actId="478"/>
          <ac:spMkLst>
            <pc:docMk/>
            <pc:sldMk cId="1786226479" sldId="356"/>
            <ac:spMk id="12" creationId="{21406C6F-67BB-9802-E166-776DA68F6E99}"/>
          </ac:spMkLst>
        </pc:spChg>
        <pc:spChg chg="add mod">
          <ac:chgData name="Patrick Spohr" userId="52d4397b1069a9aa" providerId="LiveId" clId="{BE6C0E6E-05FC-405A-9C01-DF2A8F79E2A0}" dt="2024-01-16T18:33:00.176" v="6672" actId="1076"/>
          <ac:spMkLst>
            <pc:docMk/>
            <pc:sldMk cId="1786226479" sldId="356"/>
            <ac:spMk id="13" creationId="{1B4A8FA7-DA27-978F-1AFB-982E40553C1A}"/>
          </ac:spMkLst>
        </pc:spChg>
        <pc:spChg chg="add mod">
          <ac:chgData name="Patrick Spohr" userId="52d4397b1069a9aa" providerId="LiveId" clId="{BE6C0E6E-05FC-405A-9C01-DF2A8F79E2A0}" dt="2024-01-16T18:33:00.176" v="6672" actId="1076"/>
          <ac:spMkLst>
            <pc:docMk/>
            <pc:sldMk cId="1786226479" sldId="356"/>
            <ac:spMk id="14" creationId="{FACE7E1A-3F4C-7D66-FEB4-1FAB1C3535B0}"/>
          </ac:spMkLst>
        </pc:spChg>
        <pc:spChg chg="del">
          <ac:chgData name="Patrick Spohr" userId="52d4397b1069a9aa" providerId="LiveId" clId="{BE6C0E6E-05FC-405A-9C01-DF2A8F79E2A0}" dt="2024-01-16T18:15:28.902" v="5989" actId="478"/>
          <ac:spMkLst>
            <pc:docMk/>
            <pc:sldMk cId="1786226479" sldId="356"/>
            <ac:spMk id="18" creationId="{A274EA60-D39C-9169-0D8C-11CDCEBB9774}"/>
          </ac:spMkLst>
        </pc:spChg>
        <pc:spChg chg="mod">
          <ac:chgData name="Patrick Spohr" userId="52d4397b1069a9aa" providerId="LiveId" clId="{BE6C0E6E-05FC-405A-9C01-DF2A8F79E2A0}" dt="2024-01-16T18:32:26.061" v="6662" actId="1076"/>
          <ac:spMkLst>
            <pc:docMk/>
            <pc:sldMk cId="1786226479" sldId="356"/>
            <ac:spMk id="34" creationId="{CD448746-4273-4AE8-1F02-87FACE2FB3BF}"/>
          </ac:spMkLst>
        </pc:spChg>
        <pc:graphicFrameChg chg="add mod">
          <ac:chgData name="Patrick Spohr" userId="52d4397b1069a9aa" providerId="LiveId" clId="{BE6C0E6E-05FC-405A-9C01-DF2A8F79E2A0}" dt="2024-01-16T18:33:00.176" v="6672" actId="1076"/>
          <ac:graphicFrameMkLst>
            <pc:docMk/>
            <pc:sldMk cId="1786226479" sldId="356"/>
            <ac:graphicFrameMk id="7" creationId="{62248EEF-7FA8-561E-491F-5BC89341D4C3}"/>
          </ac:graphicFrameMkLst>
        </pc:graphicFrameChg>
        <pc:graphicFrameChg chg="del">
          <ac:chgData name="Patrick Spohr" userId="52d4397b1069a9aa" providerId="LiveId" clId="{BE6C0E6E-05FC-405A-9C01-DF2A8F79E2A0}" dt="2024-01-16T18:15:30.458" v="5990" actId="478"/>
          <ac:graphicFrameMkLst>
            <pc:docMk/>
            <pc:sldMk cId="1786226479" sldId="356"/>
            <ac:graphicFrameMk id="9" creationId="{A6605054-17B0-FBD5-12C1-8B4423A69A34}"/>
          </ac:graphicFrameMkLst>
        </pc:graphicFrameChg>
        <pc:picChg chg="add mod">
          <ac:chgData name="Patrick Spohr" userId="52d4397b1069a9aa" providerId="LiveId" clId="{BE6C0E6E-05FC-405A-9C01-DF2A8F79E2A0}" dt="2024-01-16T18:32:51.940" v="6669" actId="1076"/>
          <ac:picMkLst>
            <pc:docMk/>
            <pc:sldMk cId="1786226479" sldId="356"/>
            <ac:picMk id="3" creationId="{454F904E-0D1F-0050-950A-68214FB4D353}"/>
          </ac:picMkLst>
        </pc:picChg>
        <pc:picChg chg="del">
          <ac:chgData name="Patrick Spohr" userId="52d4397b1069a9aa" providerId="LiveId" clId="{BE6C0E6E-05FC-405A-9C01-DF2A8F79E2A0}" dt="2024-01-16T18:15:27.157" v="5988" actId="478"/>
          <ac:picMkLst>
            <pc:docMk/>
            <pc:sldMk cId="1786226479" sldId="356"/>
            <ac:picMk id="8" creationId="{C6AF13B0-5F18-421E-E4D2-ADE539165A9E}"/>
          </ac:picMkLst>
        </pc:picChg>
      </pc:sldChg>
      <pc:sldChg chg="new del">
        <pc:chgData name="Patrick Spohr" userId="52d4397b1069a9aa" providerId="LiveId" clId="{BE6C0E6E-05FC-405A-9C01-DF2A8F79E2A0}" dt="2024-01-16T18:18:02.311" v="6028" actId="47"/>
        <pc:sldMkLst>
          <pc:docMk/>
          <pc:sldMk cId="3486984623" sldId="357"/>
        </pc:sldMkLst>
      </pc:sldChg>
      <pc:sldChg chg="addSp modSp add mod">
        <pc:chgData name="Patrick Spohr" userId="52d4397b1069a9aa" providerId="LiveId" clId="{BE6C0E6E-05FC-405A-9C01-DF2A8F79E2A0}" dt="2024-01-17T08:20:13.198" v="7090" actId="1076"/>
        <pc:sldMkLst>
          <pc:docMk/>
          <pc:sldMk cId="1447541823" sldId="358"/>
        </pc:sldMkLst>
        <pc:spChg chg="add mod">
          <ac:chgData name="Patrick Spohr" userId="52d4397b1069a9aa" providerId="LiveId" clId="{BE6C0E6E-05FC-405A-9C01-DF2A8F79E2A0}" dt="2024-01-17T08:06:40.337" v="6890" actId="1076"/>
          <ac:spMkLst>
            <pc:docMk/>
            <pc:sldMk cId="1447541823" sldId="358"/>
            <ac:spMk id="2" creationId="{2415A757-4B00-16C6-D4F5-852E8C7A8863}"/>
          </ac:spMkLst>
        </pc:spChg>
        <pc:spChg chg="mod">
          <ac:chgData name="Patrick Spohr" userId="52d4397b1069a9aa" providerId="LiveId" clId="{BE6C0E6E-05FC-405A-9C01-DF2A8F79E2A0}" dt="2024-01-17T08:06:19.545" v="6886" actId="1076"/>
          <ac:spMkLst>
            <pc:docMk/>
            <pc:sldMk cId="1447541823" sldId="358"/>
            <ac:spMk id="4" creationId="{A7269855-261D-5B27-50AD-D7337AF74083}"/>
          </ac:spMkLst>
        </pc:spChg>
        <pc:spChg chg="add mod">
          <ac:chgData name="Patrick Spohr" userId="52d4397b1069a9aa" providerId="LiveId" clId="{BE6C0E6E-05FC-405A-9C01-DF2A8F79E2A0}" dt="2024-01-17T08:06:27.645" v="6888" actId="1076"/>
          <ac:spMkLst>
            <pc:docMk/>
            <pc:sldMk cId="1447541823" sldId="358"/>
            <ac:spMk id="5" creationId="{A7269855-261D-5B27-50AD-D7337AF74083}"/>
          </ac:spMkLst>
        </pc:spChg>
        <pc:spChg chg="add mod">
          <ac:chgData name="Patrick Spohr" userId="52d4397b1069a9aa" providerId="LiveId" clId="{BE6C0E6E-05FC-405A-9C01-DF2A8F79E2A0}" dt="2024-01-17T08:07:12.243" v="6892" actId="1076"/>
          <ac:spMkLst>
            <pc:docMk/>
            <pc:sldMk cId="1447541823" sldId="358"/>
            <ac:spMk id="8" creationId="{4E7ECED5-4EF2-7806-05F6-3F92AC49A9FD}"/>
          </ac:spMkLst>
        </pc:spChg>
        <pc:spChg chg="add mod">
          <ac:chgData name="Patrick Spohr" userId="52d4397b1069a9aa" providerId="LiveId" clId="{BE6C0E6E-05FC-405A-9C01-DF2A8F79E2A0}" dt="2024-01-17T08:20:13.198" v="7090" actId="1076"/>
          <ac:spMkLst>
            <pc:docMk/>
            <pc:sldMk cId="1447541823" sldId="358"/>
            <ac:spMk id="10" creationId="{1570D134-257A-6C1D-A8C7-23D61CA8A1D1}"/>
          </ac:spMkLst>
        </pc:spChg>
        <pc:spChg chg="mod">
          <ac:chgData name="Patrick Spohr" userId="52d4397b1069a9aa" providerId="LiveId" clId="{BE6C0E6E-05FC-405A-9C01-DF2A8F79E2A0}" dt="2024-01-16T18:24:11.519" v="6074" actId="1076"/>
          <ac:spMkLst>
            <pc:docMk/>
            <pc:sldMk cId="1447541823" sldId="358"/>
            <ac:spMk id="34" creationId="{CD448746-4273-4AE8-1F02-87FACE2FB3BF}"/>
          </ac:spMkLst>
        </pc:spChg>
        <pc:picChg chg="mod">
          <ac:chgData name="Patrick Spohr" userId="52d4397b1069a9aa" providerId="LiveId" clId="{BE6C0E6E-05FC-405A-9C01-DF2A8F79E2A0}" dt="2024-01-17T08:06:19.545" v="6886" actId="1076"/>
          <ac:picMkLst>
            <pc:docMk/>
            <pc:sldMk cId="1447541823" sldId="358"/>
            <ac:picMk id="3" creationId="{454F904E-0D1F-0050-950A-68214FB4D353}"/>
          </ac:picMkLst>
        </pc:picChg>
        <pc:picChg chg="add mod">
          <ac:chgData name="Patrick Spohr" userId="52d4397b1069a9aa" providerId="LiveId" clId="{BE6C0E6E-05FC-405A-9C01-DF2A8F79E2A0}" dt="2024-01-17T08:07:12.243" v="6892" actId="1076"/>
          <ac:picMkLst>
            <pc:docMk/>
            <pc:sldMk cId="1447541823" sldId="358"/>
            <ac:picMk id="7" creationId="{06965724-54F9-B697-B81B-57FA1A3DBB9E}"/>
          </ac:picMkLst>
        </pc:picChg>
        <pc:picChg chg="add mod">
          <ac:chgData name="Patrick Spohr" userId="52d4397b1069a9aa" providerId="LiveId" clId="{BE6C0E6E-05FC-405A-9C01-DF2A8F79E2A0}" dt="2024-01-17T08:20:10.170" v="7089" actId="1076"/>
          <ac:picMkLst>
            <pc:docMk/>
            <pc:sldMk cId="1447541823" sldId="358"/>
            <ac:picMk id="9" creationId="{A8B78FF2-CB5C-FB08-ED55-E12975AE74E0}"/>
          </ac:picMkLst>
        </pc:picChg>
      </pc:sldChg>
      <pc:sldChg chg="modSp add del mod">
        <pc:chgData name="Patrick Spohr" userId="52d4397b1069a9aa" providerId="LiveId" clId="{BE6C0E6E-05FC-405A-9C01-DF2A8F79E2A0}" dt="2024-01-16T18:21:26.485" v="6069" actId="47"/>
        <pc:sldMkLst>
          <pc:docMk/>
          <pc:sldMk cId="826943687" sldId="359"/>
        </pc:sldMkLst>
        <pc:spChg chg="mod">
          <ac:chgData name="Patrick Spohr" userId="52d4397b1069a9aa" providerId="LiveId" clId="{BE6C0E6E-05FC-405A-9C01-DF2A8F79E2A0}" dt="2024-01-16T18:19:29.725" v="6047" actId="14100"/>
          <ac:spMkLst>
            <pc:docMk/>
            <pc:sldMk cId="826943687" sldId="359"/>
            <ac:spMk id="4" creationId="{A7269855-261D-5B27-50AD-D7337AF74083}"/>
          </ac:spMkLst>
        </pc:spChg>
      </pc:sldChg>
      <pc:sldChg chg="addSp delSp modSp add mod">
        <pc:chgData name="Patrick Spohr" userId="52d4397b1069a9aa" providerId="LiveId" clId="{BE6C0E6E-05FC-405A-9C01-DF2A8F79E2A0}" dt="2024-01-17T08:23:47.992" v="7134" actId="1076"/>
        <pc:sldMkLst>
          <pc:docMk/>
          <pc:sldMk cId="1124865545" sldId="360"/>
        </pc:sldMkLst>
        <pc:spChg chg="del mod">
          <ac:chgData name="Patrick Spohr" userId="52d4397b1069a9aa" providerId="LiveId" clId="{BE6C0E6E-05FC-405A-9C01-DF2A8F79E2A0}" dt="2024-01-17T08:06:07.842" v="6883" actId="21"/>
          <ac:spMkLst>
            <pc:docMk/>
            <pc:sldMk cId="1124865545" sldId="360"/>
            <ac:spMk id="4" creationId="{A7269855-261D-5B27-50AD-D7337AF74083}"/>
          </ac:spMkLst>
        </pc:spChg>
        <pc:spChg chg="add mod">
          <ac:chgData name="Patrick Spohr" userId="52d4397b1069a9aa" providerId="LiveId" clId="{BE6C0E6E-05FC-405A-9C01-DF2A8F79E2A0}" dt="2024-01-17T08:19:38.398" v="7085" actId="207"/>
          <ac:spMkLst>
            <pc:docMk/>
            <pc:sldMk cId="1124865545" sldId="360"/>
            <ac:spMk id="9" creationId="{4C1D6382-ADB1-3731-32DC-8D5A34C594CC}"/>
          </ac:spMkLst>
        </pc:spChg>
        <pc:spChg chg="add mod">
          <ac:chgData name="Patrick Spohr" userId="52d4397b1069a9aa" providerId="LiveId" clId="{BE6C0E6E-05FC-405A-9C01-DF2A8F79E2A0}" dt="2024-01-17T08:23:41.583" v="7131" actId="1076"/>
          <ac:spMkLst>
            <pc:docMk/>
            <pc:sldMk cId="1124865545" sldId="360"/>
            <ac:spMk id="12" creationId="{949F8E87-2AD3-126D-6F9A-3EE78607CC4B}"/>
          </ac:spMkLst>
        </pc:spChg>
        <pc:spChg chg="add mod">
          <ac:chgData name="Patrick Spohr" userId="52d4397b1069a9aa" providerId="LiveId" clId="{BE6C0E6E-05FC-405A-9C01-DF2A8F79E2A0}" dt="2024-01-17T08:23:28.098" v="7128" actId="1076"/>
          <ac:spMkLst>
            <pc:docMk/>
            <pc:sldMk cId="1124865545" sldId="360"/>
            <ac:spMk id="13" creationId="{0A95B8C5-EDC2-1F73-7459-E21469617AF6}"/>
          </ac:spMkLst>
        </pc:spChg>
        <pc:spChg chg="add del mod">
          <ac:chgData name="Patrick Spohr" userId="52d4397b1069a9aa" providerId="LiveId" clId="{BE6C0E6E-05FC-405A-9C01-DF2A8F79E2A0}" dt="2024-01-17T08:15:54.779" v="6966" actId="478"/>
          <ac:spMkLst>
            <pc:docMk/>
            <pc:sldMk cId="1124865545" sldId="360"/>
            <ac:spMk id="18" creationId="{42938701-CE92-FB18-3C1C-6BAD803468BA}"/>
          </ac:spMkLst>
        </pc:spChg>
        <pc:spChg chg="add mod">
          <ac:chgData name="Patrick Spohr" userId="52d4397b1069a9aa" providerId="LiveId" clId="{BE6C0E6E-05FC-405A-9C01-DF2A8F79E2A0}" dt="2024-01-17T08:19:48.292" v="7087" actId="207"/>
          <ac:spMkLst>
            <pc:docMk/>
            <pc:sldMk cId="1124865545" sldId="360"/>
            <ac:spMk id="19" creationId="{EA703FB8-B57B-BCC9-7B47-D5B1212A050A}"/>
          </ac:spMkLst>
        </pc:spChg>
        <pc:spChg chg="add mod">
          <ac:chgData name="Patrick Spohr" userId="52d4397b1069a9aa" providerId="LiveId" clId="{BE6C0E6E-05FC-405A-9C01-DF2A8F79E2A0}" dt="2024-01-17T08:23:41.583" v="7131" actId="1076"/>
          <ac:spMkLst>
            <pc:docMk/>
            <pc:sldMk cId="1124865545" sldId="360"/>
            <ac:spMk id="21" creationId="{13A5BE4D-8A7C-C5D1-C3FE-E559A1CFC1CF}"/>
          </ac:spMkLst>
        </pc:spChg>
        <pc:spChg chg="add mod">
          <ac:chgData name="Patrick Spohr" userId="52d4397b1069a9aa" providerId="LiveId" clId="{BE6C0E6E-05FC-405A-9C01-DF2A8F79E2A0}" dt="2024-01-17T08:23:41.583" v="7131" actId="1076"/>
          <ac:spMkLst>
            <pc:docMk/>
            <pc:sldMk cId="1124865545" sldId="360"/>
            <ac:spMk id="24" creationId="{457D5593-417A-DF2B-59D3-6B5AB75B1B52}"/>
          </ac:spMkLst>
        </pc:spChg>
        <pc:spChg chg="add mod">
          <ac:chgData name="Patrick Spohr" userId="52d4397b1069a9aa" providerId="LiveId" clId="{BE6C0E6E-05FC-405A-9C01-DF2A8F79E2A0}" dt="2024-01-17T08:23:41.583" v="7131" actId="1076"/>
          <ac:spMkLst>
            <pc:docMk/>
            <pc:sldMk cId="1124865545" sldId="360"/>
            <ac:spMk id="27" creationId="{7421FCA2-C3A3-3480-F4AD-D9906C7B57DE}"/>
          </ac:spMkLst>
        </pc:spChg>
        <pc:spChg chg="add del mod">
          <ac:chgData name="Patrick Spohr" userId="52d4397b1069a9aa" providerId="LiveId" clId="{BE6C0E6E-05FC-405A-9C01-DF2A8F79E2A0}" dt="2024-01-17T08:16:39.081" v="6985" actId="478"/>
          <ac:spMkLst>
            <pc:docMk/>
            <pc:sldMk cId="1124865545" sldId="360"/>
            <ac:spMk id="30" creationId="{FA5AAF54-2833-2A66-0E1B-08B66E1DB34E}"/>
          </ac:spMkLst>
        </pc:spChg>
        <pc:spChg chg="mod">
          <ac:chgData name="Patrick Spohr" userId="52d4397b1069a9aa" providerId="LiveId" clId="{BE6C0E6E-05FC-405A-9C01-DF2A8F79E2A0}" dt="2024-01-16T18:24:17.263" v="6077" actId="1076"/>
          <ac:spMkLst>
            <pc:docMk/>
            <pc:sldMk cId="1124865545" sldId="360"/>
            <ac:spMk id="34" creationId="{CD448746-4273-4AE8-1F02-87FACE2FB3BF}"/>
          </ac:spMkLst>
        </pc:spChg>
        <pc:picChg chg="add mod">
          <ac:chgData name="Patrick Spohr" userId="52d4397b1069a9aa" providerId="LiveId" clId="{BE6C0E6E-05FC-405A-9C01-DF2A8F79E2A0}" dt="2024-01-17T08:19:52.002" v="7088" actId="208"/>
          <ac:picMkLst>
            <pc:docMk/>
            <pc:sldMk cId="1124865545" sldId="360"/>
            <ac:picMk id="3" creationId="{3D2B3E66-060B-BCBE-AF34-AC81C4776CA3}"/>
          </ac:picMkLst>
        </pc:picChg>
        <pc:picChg chg="del mod">
          <ac:chgData name="Patrick Spohr" userId="52d4397b1069a9aa" providerId="LiveId" clId="{BE6C0E6E-05FC-405A-9C01-DF2A8F79E2A0}" dt="2024-01-16T18:20:20.842" v="6060" actId="478"/>
          <ac:picMkLst>
            <pc:docMk/>
            <pc:sldMk cId="1124865545" sldId="360"/>
            <ac:picMk id="3" creationId="{454F904E-0D1F-0050-950A-68214FB4D353}"/>
          </ac:picMkLst>
        </pc:picChg>
        <pc:picChg chg="add del mod">
          <ac:chgData name="Patrick Spohr" userId="52d4397b1069a9aa" providerId="LiveId" clId="{BE6C0E6E-05FC-405A-9C01-DF2A8F79E2A0}" dt="2024-01-17T08:06:07.842" v="6883" actId="21"/>
          <ac:picMkLst>
            <pc:docMk/>
            <pc:sldMk cId="1124865545" sldId="360"/>
            <ac:picMk id="5" creationId="{A8B78FF2-CB5C-FB08-ED55-E12975AE74E0}"/>
          </ac:picMkLst>
        </pc:picChg>
        <pc:picChg chg="add mod">
          <ac:chgData name="Patrick Spohr" userId="52d4397b1069a9aa" providerId="LiveId" clId="{BE6C0E6E-05FC-405A-9C01-DF2A8F79E2A0}" dt="2024-01-17T08:19:42.938" v="7086" actId="208"/>
          <ac:picMkLst>
            <pc:docMk/>
            <pc:sldMk cId="1124865545" sldId="360"/>
            <ac:picMk id="8" creationId="{51E20C2D-0C81-8141-E8B7-D688131275D5}"/>
          </ac:picMkLst>
        </pc:picChg>
        <pc:picChg chg="add mod">
          <ac:chgData name="Patrick Spohr" userId="52d4397b1069a9aa" providerId="LiveId" clId="{BE6C0E6E-05FC-405A-9C01-DF2A8F79E2A0}" dt="2024-01-17T08:23:47.992" v="7134" actId="1076"/>
          <ac:picMkLst>
            <pc:docMk/>
            <pc:sldMk cId="1124865545" sldId="360"/>
            <ac:picMk id="10" creationId="{95B3FDE8-2301-2301-81A3-636EE094EBF4}"/>
          </ac:picMkLst>
        </pc:picChg>
        <pc:picChg chg="add mod">
          <ac:chgData name="Patrick Spohr" userId="52d4397b1069a9aa" providerId="LiveId" clId="{BE6C0E6E-05FC-405A-9C01-DF2A8F79E2A0}" dt="2024-01-17T08:23:41.583" v="7131" actId="1076"/>
          <ac:picMkLst>
            <pc:docMk/>
            <pc:sldMk cId="1124865545" sldId="360"/>
            <ac:picMk id="11" creationId="{213A912F-1C5E-4CF3-CAFB-1212FC378FFB}"/>
          </ac:picMkLst>
        </pc:picChg>
        <pc:picChg chg="add del mod">
          <ac:chgData name="Patrick Spohr" userId="52d4397b1069a9aa" providerId="LiveId" clId="{BE6C0E6E-05FC-405A-9C01-DF2A8F79E2A0}" dt="2024-01-17T08:15:54.779" v="6966" actId="478"/>
          <ac:picMkLst>
            <pc:docMk/>
            <pc:sldMk cId="1124865545" sldId="360"/>
            <ac:picMk id="14" creationId="{4F579D35-767B-1150-014A-63F55B74B1FC}"/>
          </ac:picMkLst>
        </pc:picChg>
        <pc:picChg chg="add mod">
          <ac:chgData name="Patrick Spohr" userId="52d4397b1069a9aa" providerId="LiveId" clId="{BE6C0E6E-05FC-405A-9C01-DF2A8F79E2A0}" dt="2024-01-17T08:23:41.583" v="7131" actId="1076"/>
          <ac:picMkLst>
            <pc:docMk/>
            <pc:sldMk cId="1124865545" sldId="360"/>
            <ac:picMk id="20" creationId="{FC0760B6-4198-44EC-01DD-33BBC2DFF384}"/>
          </ac:picMkLst>
        </pc:picChg>
        <pc:picChg chg="add mod">
          <ac:chgData name="Patrick Spohr" userId="52d4397b1069a9aa" providerId="LiveId" clId="{BE6C0E6E-05FC-405A-9C01-DF2A8F79E2A0}" dt="2024-01-17T08:23:41.583" v="7131" actId="1076"/>
          <ac:picMkLst>
            <pc:docMk/>
            <pc:sldMk cId="1124865545" sldId="360"/>
            <ac:picMk id="23" creationId="{26519FCA-0C36-6C2D-3996-499B3792A059}"/>
          </ac:picMkLst>
        </pc:picChg>
        <pc:picChg chg="add mod">
          <ac:chgData name="Patrick Spohr" userId="52d4397b1069a9aa" providerId="LiveId" clId="{BE6C0E6E-05FC-405A-9C01-DF2A8F79E2A0}" dt="2024-01-17T08:23:41.583" v="7131" actId="1076"/>
          <ac:picMkLst>
            <pc:docMk/>
            <pc:sldMk cId="1124865545" sldId="360"/>
            <ac:picMk id="26" creationId="{4728458C-85C7-DBE4-C20D-31E0838D78B8}"/>
          </ac:picMkLst>
        </pc:picChg>
        <pc:picChg chg="add del mod">
          <ac:chgData name="Patrick Spohr" userId="52d4397b1069a9aa" providerId="LiveId" clId="{BE6C0E6E-05FC-405A-9C01-DF2A8F79E2A0}" dt="2024-01-17T08:16:38.070" v="6984" actId="478"/>
          <ac:picMkLst>
            <pc:docMk/>
            <pc:sldMk cId="1124865545" sldId="360"/>
            <ac:picMk id="29" creationId="{FE6FC802-43D0-7014-DA10-723185F290BD}"/>
          </ac:picMkLst>
        </pc:picChg>
      </pc:sldChg>
      <pc:sldChg chg="addSp delSp modSp add mod">
        <pc:chgData name="Patrick Spohr" userId="52d4397b1069a9aa" providerId="LiveId" clId="{BE6C0E6E-05FC-405A-9C01-DF2A8F79E2A0}" dt="2024-01-17T09:21:35.525" v="7593" actId="1076"/>
        <pc:sldMkLst>
          <pc:docMk/>
          <pc:sldMk cId="124960953" sldId="361"/>
        </pc:sldMkLst>
        <pc:spChg chg="add del mod">
          <ac:chgData name="Patrick Spohr" userId="52d4397b1069a9aa" providerId="LiveId" clId="{BE6C0E6E-05FC-405A-9C01-DF2A8F79E2A0}" dt="2024-01-17T09:20:44.998" v="7586" actId="478"/>
          <ac:spMkLst>
            <pc:docMk/>
            <pc:sldMk cId="124960953" sldId="361"/>
            <ac:spMk id="9" creationId="{EA836378-6646-C70A-0482-0BA6C118FF8D}"/>
          </ac:spMkLst>
        </pc:spChg>
        <pc:spChg chg="mod">
          <ac:chgData name="Patrick Spohr" userId="52d4397b1069a9aa" providerId="LiveId" clId="{BE6C0E6E-05FC-405A-9C01-DF2A8F79E2A0}" dt="2024-01-17T08:41:14.742" v="7173" actId="1076"/>
          <ac:spMkLst>
            <pc:docMk/>
            <pc:sldMk cId="124960953" sldId="361"/>
            <ac:spMk id="11" creationId="{F2FCF258-1249-940F-0E09-03903D476443}"/>
          </ac:spMkLst>
        </pc:spChg>
        <pc:spChg chg="add">
          <ac:chgData name="Patrick Spohr" userId="52d4397b1069a9aa" providerId="LiveId" clId="{BE6C0E6E-05FC-405A-9C01-DF2A8F79E2A0}" dt="2024-01-17T08:48:04.558" v="7320"/>
          <ac:spMkLst>
            <pc:docMk/>
            <pc:sldMk cId="124960953" sldId="361"/>
            <ac:spMk id="13" creationId="{905404CD-426A-3E95-B0B9-DDC9CDD8C899}"/>
          </ac:spMkLst>
        </pc:spChg>
        <pc:spChg chg="add">
          <ac:chgData name="Patrick Spohr" userId="52d4397b1069a9aa" providerId="LiveId" clId="{BE6C0E6E-05FC-405A-9C01-DF2A8F79E2A0}" dt="2024-01-17T08:48:08.474" v="7323"/>
          <ac:spMkLst>
            <pc:docMk/>
            <pc:sldMk cId="124960953" sldId="361"/>
            <ac:spMk id="14" creationId="{D3A7097A-3360-7EBA-AA85-BAE69EE9AE8E}"/>
          </ac:spMkLst>
        </pc:spChg>
        <pc:spChg chg="add mod">
          <ac:chgData name="Patrick Spohr" userId="52d4397b1069a9aa" providerId="LiveId" clId="{BE6C0E6E-05FC-405A-9C01-DF2A8F79E2A0}" dt="2024-01-17T08:51:44.890" v="7366" actId="164"/>
          <ac:spMkLst>
            <pc:docMk/>
            <pc:sldMk cId="124960953" sldId="361"/>
            <ac:spMk id="17" creationId="{5CDD7847-919E-8A08-D9FC-148BF4116035}"/>
          </ac:spMkLst>
        </pc:spChg>
        <pc:spChg chg="add mod">
          <ac:chgData name="Patrick Spohr" userId="52d4397b1069a9aa" providerId="LiveId" clId="{BE6C0E6E-05FC-405A-9C01-DF2A8F79E2A0}" dt="2024-01-17T09:00:43.924" v="7382" actId="767"/>
          <ac:spMkLst>
            <pc:docMk/>
            <pc:sldMk cId="124960953" sldId="361"/>
            <ac:spMk id="20" creationId="{63686148-A65B-FFBE-40CD-DC67D9E6A879}"/>
          </ac:spMkLst>
        </pc:spChg>
        <pc:spChg chg="add mod">
          <ac:chgData name="Patrick Spohr" userId="52d4397b1069a9aa" providerId="LiveId" clId="{BE6C0E6E-05FC-405A-9C01-DF2A8F79E2A0}" dt="2024-01-17T09:20:55.304" v="7589" actId="1076"/>
          <ac:spMkLst>
            <pc:docMk/>
            <pc:sldMk cId="124960953" sldId="361"/>
            <ac:spMk id="21" creationId="{790E7926-CF94-F1A3-5BF1-6F4A84F6B684}"/>
          </ac:spMkLst>
        </pc:spChg>
        <pc:spChg chg="add mod">
          <ac:chgData name="Patrick Spohr" userId="52d4397b1069a9aa" providerId="LiveId" clId="{BE6C0E6E-05FC-405A-9C01-DF2A8F79E2A0}" dt="2024-01-17T09:20:55.304" v="7589" actId="1076"/>
          <ac:spMkLst>
            <pc:docMk/>
            <pc:sldMk cId="124960953" sldId="361"/>
            <ac:spMk id="23" creationId="{AB9CD268-CFAA-270D-74DE-186DF3E228BD}"/>
          </ac:spMkLst>
        </pc:spChg>
        <pc:spChg chg="add mod">
          <ac:chgData name="Patrick Spohr" userId="52d4397b1069a9aa" providerId="LiveId" clId="{BE6C0E6E-05FC-405A-9C01-DF2A8F79E2A0}" dt="2024-01-17T09:20:55.304" v="7589" actId="1076"/>
          <ac:spMkLst>
            <pc:docMk/>
            <pc:sldMk cId="124960953" sldId="361"/>
            <ac:spMk id="25" creationId="{076EB4F9-E587-4D89-5B48-53205650B21E}"/>
          </ac:spMkLst>
        </pc:spChg>
        <pc:spChg chg="add del">
          <ac:chgData name="Patrick Spohr" userId="52d4397b1069a9aa" providerId="LiveId" clId="{BE6C0E6E-05FC-405A-9C01-DF2A8F79E2A0}" dt="2024-01-17T09:08:00.450" v="7518" actId="22"/>
          <ac:spMkLst>
            <pc:docMk/>
            <pc:sldMk cId="124960953" sldId="361"/>
            <ac:spMk id="27" creationId="{BCCFF952-F2A8-EA48-54E4-E114973E7369}"/>
          </ac:spMkLst>
        </pc:spChg>
        <pc:spChg chg="add mod">
          <ac:chgData name="Patrick Spohr" userId="52d4397b1069a9aa" providerId="LiveId" clId="{BE6C0E6E-05FC-405A-9C01-DF2A8F79E2A0}" dt="2024-01-17T09:20:59.450" v="7590" actId="1076"/>
          <ac:spMkLst>
            <pc:docMk/>
            <pc:sldMk cId="124960953" sldId="361"/>
            <ac:spMk id="29" creationId="{FA9F6CD5-39F9-4BD3-4134-BBEF78B7A5D2}"/>
          </ac:spMkLst>
        </pc:spChg>
        <pc:spChg chg="add mod">
          <ac:chgData name="Patrick Spohr" userId="52d4397b1069a9aa" providerId="LiveId" clId="{BE6C0E6E-05FC-405A-9C01-DF2A8F79E2A0}" dt="2024-01-17T09:21:35.525" v="7593" actId="1076"/>
          <ac:spMkLst>
            <pc:docMk/>
            <pc:sldMk cId="124960953" sldId="361"/>
            <ac:spMk id="30" creationId="{7C4A3B1A-B3A9-5BD3-4228-8A48A322773D}"/>
          </ac:spMkLst>
        </pc:spChg>
        <pc:grpChg chg="add mod">
          <ac:chgData name="Patrick Spohr" userId="52d4397b1069a9aa" providerId="LiveId" clId="{BE6C0E6E-05FC-405A-9C01-DF2A8F79E2A0}" dt="2024-01-17T09:20:49.416" v="7588" actId="1076"/>
          <ac:grpSpMkLst>
            <pc:docMk/>
            <pc:sldMk cId="124960953" sldId="361"/>
            <ac:grpSpMk id="19" creationId="{0074305B-9BF2-EED9-7B68-7A865E514D26}"/>
          </ac:grpSpMkLst>
        </pc:grpChg>
        <pc:picChg chg="add del mod">
          <ac:chgData name="Patrick Spohr" userId="52d4397b1069a9aa" providerId="LiveId" clId="{BE6C0E6E-05FC-405A-9C01-DF2A8F79E2A0}" dt="2024-01-17T09:20:45.596" v="7587" actId="478"/>
          <ac:picMkLst>
            <pc:docMk/>
            <pc:sldMk cId="124960953" sldId="361"/>
            <ac:picMk id="8" creationId="{15B445C9-F82B-0B03-AA55-26712ED7824C}"/>
          </ac:picMkLst>
        </pc:picChg>
        <pc:picChg chg="add mod">
          <ac:chgData name="Patrick Spohr" userId="52d4397b1069a9aa" providerId="LiveId" clId="{BE6C0E6E-05FC-405A-9C01-DF2A8F79E2A0}" dt="2024-01-17T08:51:44.890" v="7366" actId="164"/>
          <ac:picMkLst>
            <pc:docMk/>
            <pc:sldMk cId="124960953" sldId="361"/>
            <ac:picMk id="12" creationId="{9D740E4C-40CF-4065-B573-6622A662EA07}"/>
          </ac:picMkLst>
        </pc:picChg>
        <pc:picChg chg="add mod">
          <ac:chgData name="Patrick Spohr" userId="52d4397b1069a9aa" providerId="LiveId" clId="{BE6C0E6E-05FC-405A-9C01-DF2A8F79E2A0}" dt="2024-01-17T09:20:49.416" v="7588" actId="1076"/>
          <ac:picMkLst>
            <pc:docMk/>
            <pc:sldMk cId="124960953" sldId="361"/>
            <ac:picMk id="16" creationId="{1CDFF59C-9674-E59C-C9A4-E9E83048C0D6}"/>
          </ac:picMkLst>
        </pc:picChg>
      </pc:sldChg>
      <pc:sldChg chg="addSp delSp modSp add mod ord">
        <pc:chgData name="Patrick Spohr" userId="52d4397b1069a9aa" providerId="LiveId" clId="{BE6C0E6E-05FC-405A-9C01-DF2A8F79E2A0}" dt="2024-01-17T09:43:29.689" v="7617" actId="1076"/>
        <pc:sldMkLst>
          <pc:docMk/>
          <pc:sldMk cId="3253861798" sldId="362"/>
        </pc:sldMkLst>
        <pc:spChg chg="mod">
          <ac:chgData name="Patrick Spohr" userId="52d4397b1069a9aa" providerId="LiveId" clId="{BE6C0E6E-05FC-405A-9C01-DF2A8F79E2A0}" dt="2024-01-17T09:23:28.312" v="7616" actId="20577"/>
          <ac:spMkLst>
            <pc:docMk/>
            <pc:sldMk cId="3253861798" sldId="362"/>
            <ac:spMk id="9" creationId="{EA836378-6646-C70A-0482-0BA6C118FF8D}"/>
          </ac:spMkLst>
        </pc:spChg>
        <pc:spChg chg="add del">
          <ac:chgData name="Patrick Spohr" userId="52d4397b1069a9aa" providerId="LiveId" clId="{BE6C0E6E-05FC-405A-9C01-DF2A8F79E2A0}" dt="2024-01-17T09:22:52.577" v="7606" actId="22"/>
          <ac:spMkLst>
            <pc:docMk/>
            <pc:sldMk cId="3253861798" sldId="362"/>
            <ac:spMk id="10" creationId="{1955A80B-453B-2961-BEB0-56145C801DB2}"/>
          </ac:spMkLst>
        </pc:spChg>
        <pc:spChg chg="add mod">
          <ac:chgData name="Patrick Spohr" userId="52d4397b1069a9aa" providerId="LiveId" clId="{BE6C0E6E-05FC-405A-9C01-DF2A8F79E2A0}" dt="2024-01-17T09:23:14.310" v="7615" actId="1076"/>
          <ac:spMkLst>
            <pc:docMk/>
            <pc:sldMk cId="3253861798" sldId="362"/>
            <ac:spMk id="14" creationId="{36FE28A7-92D4-2BFD-A6B5-8F0D5EFB3235}"/>
          </ac:spMkLst>
        </pc:spChg>
        <pc:spChg chg="del">
          <ac:chgData name="Patrick Spohr" userId="52d4397b1069a9aa" providerId="LiveId" clId="{BE6C0E6E-05FC-405A-9C01-DF2A8F79E2A0}" dt="2024-01-17T09:21:49.548" v="7594" actId="478"/>
          <ac:spMkLst>
            <pc:docMk/>
            <pc:sldMk cId="3253861798" sldId="362"/>
            <ac:spMk id="21" creationId="{790E7926-CF94-F1A3-5BF1-6F4A84F6B684}"/>
          </ac:spMkLst>
        </pc:spChg>
        <pc:spChg chg="del">
          <ac:chgData name="Patrick Spohr" userId="52d4397b1069a9aa" providerId="LiveId" clId="{BE6C0E6E-05FC-405A-9C01-DF2A8F79E2A0}" dt="2024-01-17T09:21:49.548" v="7594" actId="478"/>
          <ac:spMkLst>
            <pc:docMk/>
            <pc:sldMk cId="3253861798" sldId="362"/>
            <ac:spMk id="23" creationId="{AB9CD268-CFAA-270D-74DE-186DF3E228BD}"/>
          </ac:spMkLst>
        </pc:spChg>
        <pc:spChg chg="del">
          <ac:chgData name="Patrick Spohr" userId="52d4397b1069a9aa" providerId="LiveId" clId="{BE6C0E6E-05FC-405A-9C01-DF2A8F79E2A0}" dt="2024-01-17T09:21:49.548" v="7594" actId="478"/>
          <ac:spMkLst>
            <pc:docMk/>
            <pc:sldMk cId="3253861798" sldId="362"/>
            <ac:spMk id="25" creationId="{076EB4F9-E587-4D89-5B48-53205650B21E}"/>
          </ac:spMkLst>
        </pc:spChg>
        <pc:spChg chg="del">
          <ac:chgData name="Patrick Spohr" userId="52d4397b1069a9aa" providerId="LiveId" clId="{BE6C0E6E-05FC-405A-9C01-DF2A8F79E2A0}" dt="2024-01-17T09:21:49.548" v="7594" actId="478"/>
          <ac:spMkLst>
            <pc:docMk/>
            <pc:sldMk cId="3253861798" sldId="362"/>
            <ac:spMk id="29" creationId="{FA9F6CD5-39F9-4BD3-4134-BBEF78B7A5D2}"/>
          </ac:spMkLst>
        </pc:spChg>
        <pc:grpChg chg="del">
          <ac:chgData name="Patrick Spohr" userId="52d4397b1069a9aa" providerId="LiveId" clId="{BE6C0E6E-05FC-405A-9C01-DF2A8F79E2A0}" dt="2024-01-17T09:19:31.937" v="7565" actId="478"/>
          <ac:grpSpMkLst>
            <pc:docMk/>
            <pc:sldMk cId="3253861798" sldId="362"/>
            <ac:grpSpMk id="19" creationId="{0074305B-9BF2-EED9-7B68-7A865E514D26}"/>
          </ac:grpSpMkLst>
        </pc:grpChg>
        <pc:picChg chg="mod">
          <ac:chgData name="Patrick Spohr" userId="52d4397b1069a9aa" providerId="LiveId" clId="{BE6C0E6E-05FC-405A-9C01-DF2A8F79E2A0}" dt="2024-01-17T09:43:29.689" v="7617" actId="1076"/>
          <ac:picMkLst>
            <pc:docMk/>
            <pc:sldMk cId="3253861798" sldId="362"/>
            <ac:picMk id="8" creationId="{15B445C9-F82B-0B03-AA55-26712ED7824C}"/>
          </ac:picMkLst>
        </pc:picChg>
        <pc:picChg chg="del">
          <ac:chgData name="Patrick Spohr" userId="52d4397b1069a9aa" providerId="LiveId" clId="{BE6C0E6E-05FC-405A-9C01-DF2A8F79E2A0}" dt="2024-01-17T09:19:31.511" v="7564" actId="478"/>
          <ac:picMkLst>
            <pc:docMk/>
            <pc:sldMk cId="3253861798" sldId="362"/>
            <ac:picMk id="16" creationId="{1CDFF59C-9674-E59C-C9A4-E9E83048C0D6}"/>
          </ac:picMkLst>
        </pc:picChg>
      </pc:sldChg>
      <pc:sldChg chg="addSp modSp add mod ord">
        <pc:chgData name="Patrick Spohr" userId="52d4397b1069a9aa" providerId="LiveId" clId="{BE6C0E6E-05FC-405A-9C01-DF2A8F79E2A0}" dt="2024-01-17T11:27:48.176" v="7855" actId="33524"/>
        <pc:sldMkLst>
          <pc:docMk/>
          <pc:sldMk cId="4230815946" sldId="363"/>
        </pc:sldMkLst>
        <pc:spChg chg="mod">
          <ac:chgData name="Patrick Spohr" userId="52d4397b1069a9aa" providerId="LiveId" clId="{BE6C0E6E-05FC-405A-9C01-DF2A8F79E2A0}" dt="2024-01-17T11:27:15.415" v="7854" actId="1076"/>
          <ac:spMkLst>
            <pc:docMk/>
            <pc:sldMk cId="4230815946" sldId="363"/>
            <ac:spMk id="2" creationId="{8D09C934-22B5-3A65-2DFF-6EB506E4680D}"/>
          </ac:spMkLst>
        </pc:spChg>
        <pc:spChg chg="add mod">
          <ac:chgData name="Patrick Spohr" userId="52d4397b1069a9aa" providerId="LiveId" clId="{BE6C0E6E-05FC-405A-9C01-DF2A8F79E2A0}" dt="2024-01-17T11:27:14.139" v="7853" actId="1076"/>
          <ac:spMkLst>
            <pc:docMk/>
            <pc:sldMk cId="4230815946" sldId="363"/>
            <ac:spMk id="4" creationId="{7BA5A89B-85FB-571C-916A-DB5D55E22538}"/>
          </ac:spMkLst>
        </pc:spChg>
        <pc:spChg chg="mod">
          <ac:chgData name="Patrick Spohr" userId="52d4397b1069a9aa" providerId="LiveId" clId="{BE6C0E6E-05FC-405A-9C01-DF2A8F79E2A0}" dt="2024-01-17T11:23:35.888" v="7620" actId="20577"/>
          <ac:spMkLst>
            <pc:docMk/>
            <pc:sldMk cId="4230815946" sldId="363"/>
            <ac:spMk id="17" creationId="{DB30B5E7-EE0C-0A27-A83F-044CAFD39253}"/>
          </ac:spMkLst>
        </pc:spChg>
        <pc:spChg chg="mod">
          <ac:chgData name="Patrick Spohr" userId="52d4397b1069a9aa" providerId="LiveId" clId="{BE6C0E6E-05FC-405A-9C01-DF2A8F79E2A0}" dt="2024-01-17T11:27:48.176" v="7855" actId="33524"/>
          <ac:spMkLst>
            <pc:docMk/>
            <pc:sldMk cId="4230815946" sldId="363"/>
            <ac:spMk id="19" creationId="{33CE8278-B23B-7668-5A8A-C0A6906C368A}"/>
          </ac:spMkLst>
        </pc:spChg>
        <pc:picChg chg="mod">
          <ac:chgData name="Patrick Spohr" userId="52d4397b1069a9aa" providerId="LiveId" clId="{BE6C0E6E-05FC-405A-9C01-DF2A8F79E2A0}" dt="2024-01-17T11:24:04.466" v="7623" actId="14826"/>
          <ac:picMkLst>
            <pc:docMk/>
            <pc:sldMk cId="4230815946" sldId="363"/>
            <ac:picMk id="20" creationId="{602F97C9-2238-DB51-F80D-FFE2308817D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1/17/2024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8570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237559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197104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17624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181878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12</a:t>
            </a:fld>
            <a:endParaRPr lang="en-US" dirty="0"/>
          </a:p>
        </p:txBody>
      </p:sp>
    </p:spTree>
    <p:extLst>
      <p:ext uri="{BB962C8B-B14F-4D97-AF65-F5344CB8AC3E}">
        <p14:creationId xmlns:p14="http://schemas.microsoft.com/office/powerpoint/2010/main" val="1374198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156721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41844351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NN Graph Classifier</a:t>
            </a:r>
            <a:endParaRPr lang="en-US" dirty="0"/>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NN Graph Classifier</a:t>
            </a:r>
            <a:endParaRPr lang="en-US" dirty="0"/>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Jan 23, 2024</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4.xml"/><Relationship Id="rId4"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44.jpg"/><Relationship Id="rId7" Type="http://schemas.openxmlformats.org/officeDocument/2006/relationships/image" Target="../media/image32.png"/><Relationship Id="rId2" Type="http://schemas.openxmlformats.org/officeDocument/2006/relationships/image" Target="../media/image43.jpg"/><Relationship Id="rId1" Type="http://schemas.openxmlformats.org/officeDocument/2006/relationships/slideLayout" Target="../slideLayouts/slideLayout17.xml"/><Relationship Id="rId6" Type="http://schemas.openxmlformats.org/officeDocument/2006/relationships/slide" Target="slide2.xml"/><Relationship Id="rId5" Type="http://schemas.openxmlformats.org/officeDocument/2006/relationships/image" Target="../media/image46.jpg"/><Relationship Id="rId4" Type="http://schemas.openxmlformats.org/officeDocument/2006/relationships/image" Target="../media/image45.jpg"/></Relationships>
</file>

<file path=ppt/slides/_rels/slide15.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8.jpg"/><Relationship Id="rId7" Type="http://schemas.openxmlformats.org/officeDocument/2006/relationships/image" Target="../media/image52.jpg"/><Relationship Id="rId12" Type="http://schemas.openxmlformats.org/officeDocument/2006/relationships/image" Target="../media/image33.svg"/><Relationship Id="rId2" Type="http://schemas.openxmlformats.org/officeDocument/2006/relationships/image" Target="../media/image47.jpg"/><Relationship Id="rId1" Type="http://schemas.openxmlformats.org/officeDocument/2006/relationships/slideLayout" Target="../slideLayouts/slideLayout11.xml"/><Relationship Id="rId6" Type="http://schemas.openxmlformats.org/officeDocument/2006/relationships/image" Target="../media/image51.jpg"/><Relationship Id="rId11" Type="http://schemas.openxmlformats.org/officeDocument/2006/relationships/image" Target="../media/image32.png"/><Relationship Id="rId5" Type="http://schemas.openxmlformats.org/officeDocument/2006/relationships/image" Target="../media/image50.jpg"/><Relationship Id="rId10" Type="http://schemas.openxmlformats.org/officeDocument/2006/relationships/slide" Target="slide2.xml"/><Relationship Id="rId4" Type="http://schemas.openxmlformats.org/officeDocument/2006/relationships/image" Target="../media/image49.jpg"/><Relationship Id="rId9" Type="http://schemas.openxmlformats.org/officeDocument/2006/relationships/image" Target="../media/image54.jpg"/></Relationships>
</file>

<file path=ppt/slides/_rels/slide16.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jpg"/><Relationship Id="rId7"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8.jpg"/><Relationship Id="rId11" Type="http://schemas.openxmlformats.org/officeDocument/2006/relationships/image" Target="../media/image33.svg"/><Relationship Id="rId5" Type="http://schemas.openxmlformats.org/officeDocument/2006/relationships/image" Target="../media/image57.jpg"/><Relationship Id="rId10" Type="http://schemas.openxmlformats.org/officeDocument/2006/relationships/image" Target="../media/image32.png"/><Relationship Id="rId4" Type="http://schemas.openxmlformats.org/officeDocument/2006/relationships/image" Target="../media/image56.jpg"/><Relationship Id="rId9"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13" Type="http://schemas.openxmlformats.org/officeDocument/2006/relationships/image" Target="../media/image31.svg"/><Relationship Id="rId1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18.xml"/><Relationship Id="rId12" Type="http://schemas.openxmlformats.org/officeDocument/2006/relationships/image" Target="../media/image30.png"/><Relationship Id="rId17" Type="http://schemas.openxmlformats.org/officeDocument/2006/relationships/slide" Target="slide22.xml"/><Relationship Id="rId2" Type="http://schemas.openxmlformats.org/officeDocument/2006/relationships/image" Target="../media/image27.jpg"/><Relationship Id="rId16" Type="http://schemas.openxmlformats.org/officeDocument/2006/relationships/slide" Target="slide21.xml"/><Relationship Id="rId20"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11.xml"/><Relationship Id="rId11" Type="http://schemas.openxmlformats.org/officeDocument/2006/relationships/slide" Target="slide12.xml"/><Relationship Id="rId5" Type="http://schemas.openxmlformats.org/officeDocument/2006/relationships/image" Target="../media/image29.svg"/><Relationship Id="rId15" Type="http://schemas.openxmlformats.org/officeDocument/2006/relationships/slide" Target="slide20.xml"/><Relationship Id="rId10" Type="http://schemas.openxmlformats.org/officeDocument/2006/relationships/slide" Target="slide77.xml"/><Relationship Id="rId19" Type="http://schemas.openxmlformats.org/officeDocument/2006/relationships/slide" Target="slide40.xml"/><Relationship Id="rId4" Type="http://schemas.openxmlformats.org/officeDocument/2006/relationships/image" Target="../media/image28.png"/><Relationship Id="rId9" Type="http://schemas.openxmlformats.org/officeDocument/2006/relationships/slide" Target="slide50.xml"/><Relationship Id="rId1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2.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3.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5.jpg"/><Relationship Id="rId7" Type="http://schemas.openxmlformats.org/officeDocument/2006/relationships/image" Target="../media/image69.jpg"/><Relationship Id="rId12" Type="http://schemas.openxmlformats.org/officeDocument/2006/relationships/image" Target="../media/image33.svg"/><Relationship Id="rId2" Type="http://schemas.openxmlformats.org/officeDocument/2006/relationships/image" Target="../media/image64.jpg"/><Relationship Id="rId1" Type="http://schemas.openxmlformats.org/officeDocument/2006/relationships/slideLayout" Target="../slideLayouts/slideLayout9.xml"/><Relationship Id="rId6" Type="http://schemas.openxmlformats.org/officeDocument/2006/relationships/image" Target="../media/image68.jpg"/><Relationship Id="rId11" Type="http://schemas.openxmlformats.org/officeDocument/2006/relationships/image" Target="../media/image32.png"/><Relationship Id="rId5" Type="http://schemas.openxmlformats.org/officeDocument/2006/relationships/image" Target="../media/image67.jpg"/><Relationship Id="rId10" Type="http://schemas.openxmlformats.org/officeDocument/2006/relationships/slide" Target="slide2.xml"/><Relationship Id="rId4" Type="http://schemas.openxmlformats.org/officeDocument/2006/relationships/image" Target="../media/image66.jpg"/><Relationship Id="rId9" Type="http://schemas.openxmlformats.org/officeDocument/2006/relationships/image" Target="../media/image71.jp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5.xml"/><Relationship Id="rId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4.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5" Type="http://schemas.openxmlformats.org/officeDocument/2006/relationships/image" Target="../media/image75.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2.png"/><Relationship Id="rId7" Type="http://schemas.openxmlformats.org/officeDocument/2006/relationships/image" Target="../media/image78.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690.png"/><Relationship Id="rId7" Type="http://schemas.openxmlformats.org/officeDocument/2006/relationships/image" Target="../media/image33.svg"/><Relationship Id="rId2"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2.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33.sv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3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88.png"/><Relationship Id="rId7" Type="http://schemas.openxmlformats.org/officeDocument/2006/relationships/image" Target="../media/image32.png"/><Relationship Id="rId2" Type="http://schemas.openxmlformats.org/officeDocument/2006/relationships/image" Target="../media/image87.jpeg"/><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6.png"/><Relationship Id="rId7" Type="http://schemas.openxmlformats.org/officeDocument/2006/relationships/slide" Target="slide2.xml"/><Relationship Id="rId2" Type="http://schemas.openxmlformats.org/officeDocument/2006/relationships/image" Target="../media/image95.png"/><Relationship Id="rId1" Type="http://schemas.openxmlformats.org/officeDocument/2006/relationships/slideLayout" Target="../slideLayouts/slideLayout1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33.sv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4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image" Target="../media/image99.jpg"/><Relationship Id="rId1" Type="http://schemas.openxmlformats.org/officeDocument/2006/relationships/slideLayout" Target="../slideLayouts/slideLayout9.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47.xml.rels><?xml version="1.0" encoding="UTF-8" standalone="yes"?>
<Relationships xmlns="http://schemas.openxmlformats.org/package/2006/relationships"><Relationship Id="rId8" Type="http://schemas.openxmlformats.org/officeDocument/2006/relationships/image" Target="../media/image960.png"/><Relationship Id="rId13" Type="http://schemas.openxmlformats.org/officeDocument/2006/relationships/slide" Target="slide2.xml"/><Relationship Id="rId3" Type="http://schemas.openxmlformats.org/officeDocument/2006/relationships/image" Target="../media/image910.png"/><Relationship Id="rId7" Type="http://schemas.openxmlformats.org/officeDocument/2006/relationships/image" Target="../media/image950.png"/><Relationship Id="rId12" Type="http://schemas.openxmlformats.org/officeDocument/2006/relationships/image" Target="../media/image100.png"/><Relationship Id="rId2" Type="http://schemas.openxmlformats.org/officeDocument/2006/relationships/image" Target="../media/image900.png"/><Relationship Id="rId1" Type="http://schemas.openxmlformats.org/officeDocument/2006/relationships/slideLayout" Target="../slideLayouts/slideLayout8.xml"/><Relationship Id="rId6" Type="http://schemas.openxmlformats.org/officeDocument/2006/relationships/image" Target="../media/image940.png"/><Relationship Id="rId11" Type="http://schemas.openxmlformats.org/officeDocument/2006/relationships/image" Target="../media/image99.png"/><Relationship Id="rId5" Type="http://schemas.openxmlformats.org/officeDocument/2006/relationships/image" Target="../media/image930.png"/><Relationship Id="rId15" Type="http://schemas.openxmlformats.org/officeDocument/2006/relationships/image" Target="../media/image33.svg"/><Relationship Id="rId10" Type="http://schemas.openxmlformats.org/officeDocument/2006/relationships/image" Target="../media/image980.png"/><Relationship Id="rId4" Type="http://schemas.openxmlformats.org/officeDocument/2006/relationships/image" Target="../media/image920.png"/><Relationship Id="rId9" Type="http://schemas.openxmlformats.org/officeDocument/2006/relationships/image" Target="../media/image970.png"/><Relationship Id="rId1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33.svg"/><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5.jpg"/><Relationship Id="rId7" Type="http://schemas.openxmlformats.org/officeDocument/2006/relationships/image" Target="../media/image33.svg"/><Relationship Id="rId2" Type="http://schemas.openxmlformats.org/officeDocument/2006/relationships/image" Target="../media/image104.jp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slide" Target="slide2.xml"/><Relationship Id="rId4" Type="http://schemas.openxmlformats.org/officeDocument/2006/relationships/image" Target="../media/image106.jpg"/></Relationships>
</file>

<file path=ppt/slides/_rels/slide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9.xml"/><Relationship Id="rId4" Type="http://schemas.openxmlformats.org/officeDocument/2006/relationships/image" Target="../media/image33.sv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7.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8.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09.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png"/><Relationship Id="rId1" Type="http://schemas.openxmlformats.org/officeDocument/2006/relationships/slideLayout" Target="../slideLayouts/slideLayout5.xml"/><Relationship Id="rId5" Type="http://schemas.openxmlformats.org/officeDocument/2006/relationships/image" Target="../media/image33.sv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1.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3.jpg"/><Relationship Id="rId7" Type="http://schemas.openxmlformats.org/officeDocument/2006/relationships/image" Target="../media/image117.jpg"/><Relationship Id="rId12" Type="http://schemas.openxmlformats.org/officeDocument/2006/relationships/image" Target="../media/image33.svg"/><Relationship Id="rId2" Type="http://schemas.openxmlformats.org/officeDocument/2006/relationships/image" Target="../media/image112.jpg"/><Relationship Id="rId1" Type="http://schemas.openxmlformats.org/officeDocument/2006/relationships/slideLayout" Target="../slideLayouts/slideLayout19.xml"/><Relationship Id="rId6" Type="http://schemas.openxmlformats.org/officeDocument/2006/relationships/image" Target="../media/image116.jpg"/><Relationship Id="rId11" Type="http://schemas.openxmlformats.org/officeDocument/2006/relationships/image" Target="../media/image32.png"/><Relationship Id="rId5" Type="http://schemas.openxmlformats.org/officeDocument/2006/relationships/image" Target="../media/image115.jpg"/><Relationship Id="rId10" Type="http://schemas.openxmlformats.org/officeDocument/2006/relationships/slide" Target="slide2.xml"/><Relationship Id="rId4" Type="http://schemas.openxmlformats.org/officeDocument/2006/relationships/image" Target="../media/image114.jpg"/><Relationship Id="rId9" Type="http://schemas.openxmlformats.org/officeDocument/2006/relationships/image" Target="../media/image119.jp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_rels/slide60.xml.rels><?xml version="1.0" encoding="UTF-8" standalone="yes"?>
<Relationships xmlns="http://schemas.openxmlformats.org/package/2006/relationships"><Relationship Id="rId8" Type="http://schemas.openxmlformats.org/officeDocument/2006/relationships/image" Target="../media/image126.jpg"/><Relationship Id="rId3" Type="http://schemas.openxmlformats.org/officeDocument/2006/relationships/image" Target="../media/image121.jpg"/><Relationship Id="rId7" Type="http://schemas.openxmlformats.org/officeDocument/2006/relationships/image" Target="../media/image125.jpg"/><Relationship Id="rId12" Type="http://schemas.openxmlformats.org/officeDocument/2006/relationships/image" Target="../media/image33.svg"/><Relationship Id="rId2" Type="http://schemas.openxmlformats.org/officeDocument/2006/relationships/image" Target="../media/image120.jpg"/><Relationship Id="rId1" Type="http://schemas.openxmlformats.org/officeDocument/2006/relationships/slideLayout" Target="../slideLayouts/slideLayout19.xml"/><Relationship Id="rId6" Type="http://schemas.openxmlformats.org/officeDocument/2006/relationships/image" Target="../media/image124.jpg"/><Relationship Id="rId11" Type="http://schemas.openxmlformats.org/officeDocument/2006/relationships/image" Target="../media/image32.png"/><Relationship Id="rId5" Type="http://schemas.openxmlformats.org/officeDocument/2006/relationships/image" Target="../media/image123.jpg"/><Relationship Id="rId10" Type="http://schemas.openxmlformats.org/officeDocument/2006/relationships/slide" Target="slide2.xml"/><Relationship Id="rId4" Type="http://schemas.openxmlformats.org/officeDocument/2006/relationships/image" Target="../media/image122.jpg"/><Relationship Id="rId9" Type="http://schemas.openxmlformats.org/officeDocument/2006/relationships/image" Target="../media/image127.jp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0.xml"/><Relationship Id="rId4" Type="http://schemas.openxmlformats.org/officeDocument/2006/relationships/image" Target="../media/image33.sv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8.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9.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0.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6.xml"/><Relationship Id="rId4" Type="http://schemas.openxmlformats.org/officeDocument/2006/relationships/image" Target="../media/image33.sv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1.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6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33.png"/><Relationship Id="rId7" Type="http://schemas.openxmlformats.org/officeDocument/2006/relationships/image" Target="../media/image32.png"/><Relationship Id="rId2" Type="http://schemas.openxmlformats.org/officeDocument/2006/relationships/image" Target="../media/image132.png"/><Relationship Id="rId1" Type="http://schemas.openxmlformats.org/officeDocument/2006/relationships/slideLayout" Target="../slideLayouts/slideLayout11.xml"/><Relationship Id="rId6" Type="http://schemas.openxmlformats.org/officeDocument/2006/relationships/slide" Target="slide2.xml"/><Relationship Id="rId5" Type="http://schemas.openxmlformats.org/officeDocument/2006/relationships/image" Target="../media/image135.png"/><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36.png"/><Relationship Id="rId1" Type="http://schemas.openxmlformats.org/officeDocument/2006/relationships/slideLayout" Target="../slideLayouts/slideLayout19.xml"/><Relationship Id="rId5" Type="http://schemas.openxmlformats.org/officeDocument/2006/relationships/image" Target="../media/image33.sv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8.jpg"/><Relationship Id="rId7" Type="http://schemas.openxmlformats.org/officeDocument/2006/relationships/image" Target="../media/image142.jpg"/><Relationship Id="rId12" Type="http://schemas.openxmlformats.org/officeDocument/2006/relationships/image" Target="../media/image33.svg"/><Relationship Id="rId2" Type="http://schemas.openxmlformats.org/officeDocument/2006/relationships/image" Target="../media/image137.jpg"/><Relationship Id="rId1" Type="http://schemas.openxmlformats.org/officeDocument/2006/relationships/slideLayout" Target="../slideLayouts/slideLayout19.xml"/><Relationship Id="rId6" Type="http://schemas.openxmlformats.org/officeDocument/2006/relationships/image" Target="../media/image141.jpg"/><Relationship Id="rId11" Type="http://schemas.openxmlformats.org/officeDocument/2006/relationships/image" Target="../media/image32.png"/><Relationship Id="rId5" Type="http://schemas.openxmlformats.org/officeDocument/2006/relationships/image" Target="../media/image140.jpg"/><Relationship Id="rId10" Type="http://schemas.openxmlformats.org/officeDocument/2006/relationships/slide" Target="slide2.xml"/><Relationship Id="rId4" Type="http://schemas.openxmlformats.org/officeDocument/2006/relationships/image" Target="../media/image139.jpg"/><Relationship Id="rId9" Type="http://schemas.openxmlformats.org/officeDocument/2006/relationships/image" Target="../media/image144.jpg"/></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33.svg"/><Relationship Id="rId4" Type="http://schemas.openxmlformats.org/officeDocument/2006/relationships/image" Target="../media/image38.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46.jpg"/><Relationship Id="rId7" Type="http://schemas.openxmlformats.org/officeDocument/2006/relationships/slide" Target="slide2.xml"/><Relationship Id="rId2" Type="http://schemas.openxmlformats.org/officeDocument/2006/relationships/image" Target="../media/image145.jpg"/><Relationship Id="rId1" Type="http://schemas.openxmlformats.org/officeDocument/2006/relationships/slideLayout" Target="../slideLayouts/slideLayout19.xml"/><Relationship Id="rId6" Type="http://schemas.openxmlformats.org/officeDocument/2006/relationships/image" Target="../media/image149.png"/><Relationship Id="rId5" Type="http://schemas.openxmlformats.org/officeDocument/2006/relationships/image" Target="../media/image148.jpg"/><Relationship Id="rId4" Type="http://schemas.openxmlformats.org/officeDocument/2006/relationships/image" Target="../media/image147.jpg"/><Relationship Id="rId9" Type="http://schemas.openxmlformats.org/officeDocument/2006/relationships/image" Target="../media/image33.svg"/></Relationships>
</file>

<file path=ppt/slides/_rels/slide7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1.jpg"/><Relationship Id="rId7" Type="http://schemas.openxmlformats.org/officeDocument/2006/relationships/slide" Target="slide2.xml"/><Relationship Id="rId2" Type="http://schemas.openxmlformats.org/officeDocument/2006/relationships/image" Target="../media/image150.jpg"/><Relationship Id="rId1" Type="http://schemas.openxmlformats.org/officeDocument/2006/relationships/slideLayout" Target="../slideLayouts/slideLayout19.xml"/><Relationship Id="rId6" Type="http://schemas.openxmlformats.org/officeDocument/2006/relationships/image" Target="../media/image154.png"/><Relationship Id="rId5" Type="http://schemas.openxmlformats.org/officeDocument/2006/relationships/image" Target="../media/image153.jpg"/><Relationship Id="rId4" Type="http://schemas.openxmlformats.org/officeDocument/2006/relationships/image" Target="../media/image152.jpg"/><Relationship Id="rId9" Type="http://schemas.openxmlformats.org/officeDocument/2006/relationships/image" Target="../media/image33.svg"/></Relationships>
</file>

<file path=ppt/slides/_rels/slide7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6.jpg"/><Relationship Id="rId7" Type="http://schemas.openxmlformats.org/officeDocument/2006/relationships/slide" Target="slide2.xml"/><Relationship Id="rId2" Type="http://schemas.openxmlformats.org/officeDocument/2006/relationships/image" Target="../media/image155.jpg"/><Relationship Id="rId1" Type="http://schemas.openxmlformats.org/officeDocument/2006/relationships/slideLayout" Target="../slideLayouts/slideLayout19.xml"/><Relationship Id="rId6" Type="http://schemas.openxmlformats.org/officeDocument/2006/relationships/image" Target="../media/image159.png"/><Relationship Id="rId5" Type="http://schemas.openxmlformats.org/officeDocument/2006/relationships/image" Target="../media/image158.jpg"/><Relationship Id="rId4" Type="http://schemas.openxmlformats.org/officeDocument/2006/relationships/image" Target="../media/image157.jpg"/><Relationship Id="rId9" Type="http://schemas.openxmlformats.org/officeDocument/2006/relationships/image" Target="../media/image33.sv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60.png"/><Relationship Id="rId4" Type="http://schemas.openxmlformats.org/officeDocument/2006/relationships/image" Target="../media/image33.svg"/></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63.pn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2.jpeg"/><Relationship Id="rId5" Type="http://schemas.openxmlformats.org/officeDocument/2006/relationships/image" Target="../media/image161.png"/><Relationship Id="rId4" Type="http://schemas.openxmlformats.org/officeDocument/2006/relationships/image" Target="../media/image33.svg"/></Relationships>
</file>

<file path=ppt/slides/_rels/slide75.xml.rels><?xml version="1.0" encoding="UTF-8" standalone="yes"?>
<Relationships xmlns="http://schemas.openxmlformats.org/package/2006/relationships"><Relationship Id="rId8" Type="http://schemas.openxmlformats.org/officeDocument/2006/relationships/image" Target="../media/image167.jpeg"/><Relationship Id="rId3" Type="http://schemas.openxmlformats.org/officeDocument/2006/relationships/image" Target="../media/image32.png"/><Relationship Id="rId7" Type="http://schemas.openxmlformats.org/officeDocument/2006/relationships/image" Target="../media/image166.jpeg"/><Relationship Id="rId2" Type="http://schemas.openxmlformats.org/officeDocument/2006/relationships/slide" Target="slide2.xml"/><Relationship Id="rId1" Type="http://schemas.openxmlformats.org/officeDocument/2006/relationships/slideLayout" Target="../slideLayouts/slideLayout19.xml"/><Relationship Id="rId6" Type="http://schemas.openxmlformats.org/officeDocument/2006/relationships/image" Target="../media/image165.jpeg"/><Relationship Id="rId11" Type="http://schemas.openxmlformats.org/officeDocument/2006/relationships/image" Target="../media/image170.jpe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33.svg"/><Relationship Id="rId9" Type="http://schemas.openxmlformats.org/officeDocument/2006/relationships/image" Target="../media/image168.jpeg"/></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9.xml"/><Relationship Id="rId5" Type="http://schemas.openxmlformats.org/officeDocument/2006/relationships/image" Target="../media/image171.png"/><Relationship Id="rId4" Type="http://schemas.openxmlformats.org/officeDocument/2006/relationships/image" Target="../media/image33.svg"/></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8.xml"/><Relationship Id="rId4" Type="http://schemas.openxmlformats.org/officeDocument/2006/relationships/image" Target="../media/image33.svg"/></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2.png"/><Relationship Id="rId1" Type="http://schemas.openxmlformats.org/officeDocument/2006/relationships/slideLayout" Target="../slideLayouts/slideLayout16.xml"/><Relationship Id="rId5" Type="http://schemas.openxmlformats.org/officeDocument/2006/relationships/image" Target="../media/image33.sv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3.svg"/><Relationship Id="rId4"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3.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74.png"/><Relationship Id="rId1" Type="http://schemas.openxmlformats.org/officeDocument/2006/relationships/slideLayout" Target="../slideLayouts/slideLayout12.xml"/><Relationship Id="rId5" Type="http://schemas.openxmlformats.org/officeDocument/2006/relationships/image" Target="../media/image33.sv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16.xml"/><Relationship Id="rId4" Type="http://schemas.openxmlformats.org/officeDocument/2006/relationships/image" Target="../media/image33.svg"/></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1.xml"/><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401603" y="247707"/>
            <a:ext cx="6694936" cy="1929505"/>
          </a:xfrm>
        </p:spPr>
        <p:txBody>
          <a:bodyPr/>
          <a:lstStyle/>
          <a:p>
            <a:r>
              <a:rPr lang="en-US" dirty="0"/>
              <a:t>Neural Network</a:t>
            </a:r>
            <a:br>
              <a:rPr lang="en-US" dirty="0"/>
            </a:br>
            <a:r>
              <a:rPr lang="en-US" dirty="0"/>
              <a:t>Graph Classifier</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7873" y="2243473"/>
            <a:ext cx="4989628" cy="816022"/>
          </a:xfrm>
        </p:spPr>
        <p:txBody>
          <a:bodyPr>
            <a:normAutofit/>
          </a:bodyPr>
          <a:lstStyle/>
          <a:p>
            <a:r>
              <a:rPr lang="en-US" dirty="0"/>
              <a:t>Patrick Spohr</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655196" y="1606306"/>
            <a:ext cx="4569572" cy="580029"/>
          </a:xfrm>
        </p:spPr>
        <p:txBody>
          <a:bodyPr/>
          <a:lstStyle/>
          <a:p>
            <a:r>
              <a:rPr lang="en-US" dirty="0"/>
              <a:t>Literature Review</a:t>
            </a:r>
          </a:p>
        </p:txBody>
      </p:sp>
      <p:sp>
        <p:nvSpPr>
          <p:cNvPr id="4" name="TextBox 3">
            <a:extLst>
              <a:ext uri="{FF2B5EF4-FFF2-40B4-BE49-F238E27FC236}">
                <a16:creationId xmlns:a16="http://schemas.microsoft.com/office/drawing/2014/main" id="{5D26E57B-A1E6-7431-082B-FDF3592B7124}"/>
              </a:ext>
            </a:extLst>
          </p:cNvPr>
          <p:cNvSpPr txBox="1"/>
          <p:nvPr/>
        </p:nvSpPr>
        <p:spPr>
          <a:xfrm>
            <a:off x="624555" y="2380158"/>
            <a:ext cx="6096000" cy="369332"/>
          </a:xfrm>
          <a:prstGeom prst="rect">
            <a:avLst/>
          </a:prstGeom>
          <a:noFill/>
        </p:spPr>
        <p:txBody>
          <a:bodyPr wrap="square">
            <a:spAutoFit/>
          </a:bodyPr>
          <a:lstStyle/>
          <a:p>
            <a:r>
              <a:rPr lang="en-US" dirty="0">
                <a:solidFill>
                  <a:schemeClr val="bg1"/>
                </a:solidFill>
              </a:rPr>
              <a:t>Review of neural networks and image classification</a:t>
            </a:r>
            <a:endParaRPr lang="en-US" sz="1800" dirty="0">
              <a:solidFill>
                <a:schemeClr val="bg1"/>
              </a:solidFill>
            </a:endParaRPr>
          </a:p>
        </p:txBody>
      </p:sp>
      <p:sp>
        <p:nvSpPr>
          <p:cNvPr id="7" name="TextBox 6">
            <a:extLst>
              <a:ext uri="{FF2B5EF4-FFF2-40B4-BE49-F238E27FC236}">
                <a16:creationId xmlns:a16="http://schemas.microsoft.com/office/drawing/2014/main" id="{3ACF5431-6701-2C80-2C39-26D0378D1951}"/>
              </a:ext>
            </a:extLst>
          </p:cNvPr>
          <p:cNvSpPr txBox="1"/>
          <p:nvPr/>
        </p:nvSpPr>
        <p:spPr>
          <a:xfrm>
            <a:off x="624555" y="2887997"/>
            <a:ext cx="10712680" cy="2585323"/>
          </a:xfrm>
          <a:prstGeom prst="rect">
            <a:avLst/>
          </a:prstGeom>
          <a:noFill/>
        </p:spPr>
        <p:txBody>
          <a:bodyPr wrap="square">
            <a:spAutoFit/>
          </a:bodyPr>
          <a:lstStyle/>
          <a:p>
            <a:r>
              <a:rPr lang="en-US" b="1" dirty="0">
                <a:solidFill>
                  <a:schemeClr val="bg1"/>
                </a:solidFill>
              </a:rPr>
              <a:t>An Introduction to Convolutional Neural Networks</a:t>
            </a:r>
          </a:p>
          <a:p>
            <a:r>
              <a:rPr lang="en-US" i="1" dirty="0">
                <a:solidFill>
                  <a:schemeClr val="bg1"/>
                </a:solidFill>
              </a:rPr>
              <a:t>https://www.researchgate.net/publication/285164623_An_Introduction_to_Convolutional_Neural_Networks</a:t>
            </a:r>
            <a:endParaRPr lang="en-US" dirty="0">
              <a:solidFill>
                <a:schemeClr val="bg1"/>
              </a:solidFill>
            </a:endParaRPr>
          </a:p>
          <a:p>
            <a:r>
              <a:rPr lang="en-US" b="1" dirty="0">
                <a:solidFill>
                  <a:schemeClr val="bg1"/>
                </a:solidFill>
              </a:rPr>
              <a:t>TensorFlow Neural Networks</a:t>
            </a:r>
          </a:p>
          <a:p>
            <a:r>
              <a:rPr lang="en-US" i="1" dirty="0">
                <a:solidFill>
                  <a:schemeClr val="bg1"/>
                </a:solidFill>
              </a:rPr>
              <a:t>https://research.google/pubs/tensorflow-a-system-for-large-scale-machine-learning/</a:t>
            </a:r>
            <a:endParaRPr lang="en-US" dirty="0">
              <a:solidFill>
                <a:schemeClr val="bg1"/>
              </a:solidFill>
            </a:endParaRPr>
          </a:p>
          <a:p>
            <a:r>
              <a:rPr lang="en-US" b="1" dirty="0">
                <a:solidFill>
                  <a:schemeClr val="bg1"/>
                </a:solidFill>
              </a:rPr>
              <a:t>Convolution Neural Networks</a:t>
            </a:r>
          </a:p>
          <a:p>
            <a:r>
              <a:rPr lang="en-US" i="1" dirty="0">
                <a:solidFill>
                  <a:schemeClr val="bg1"/>
                </a:solidFill>
              </a:rPr>
              <a:t>https://cs231n.github.io/convolutional-networks/</a:t>
            </a:r>
          </a:p>
          <a:p>
            <a:r>
              <a:rPr lang="en-US" b="1" dirty="0">
                <a:solidFill>
                  <a:schemeClr val="bg1"/>
                </a:solidFill>
              </a:rPr>
              <a:t>Adam: A Method For Stochastic Optimization</a:t>
            </a:r>
          </a:p>
          <a:p>
            <a:r>
              <a:rPr lang="en-US" i="1" dirty="0">
                <a:solidFill>
                  <a:schemeClr val="bg1"/>
                </a:solidFill>
              </a:rPr>
              <a:t>https://arxiv.org/abs/1412.6980</a:t>
            </a:r>
          </a:p>
          <a:p>
            <a:endParaRPr lang="en-US" i="1" dirty="0">
              <a:solidFill>
                <a:schemeClr val="bg1"/>
              </a:solidFill>
            </a:endParaRPr>
          </a:p>
        </p:txBody>
      </p:sp>
      <p:sp>
        <p:nvSpPr>
          <p:cNvPr id="2" name="Date Placeholder 1">
            <a:extLst>
              <a:ext uri="{FF2B5EF4-FFF2-40B4-BE49-F238E27FC236}">
                <a16:creationId xmlns:a16="http://schemas.microsoft.com/office/drawing/2014/main" id="{06BE11B4-7819-9410-69D6-A35F7D3FF185}"/>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8EEE7B4F-A971-4F53-5FA1-4D3297EA58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BE83D93-3EF4-3DDB-3C62-33D67F7ABACC}"/>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pic>
        <p:nvPicPr>
          <p:cNvPr id="6" name="Graphic 5" descr="Hamburger Menu Icon with solid fill">
            <a:hlinkClick r:id="rId2" action="ppaction://hlinksldjump"/>
            <a:extLst>
              <a:ext uri="{FF2B5EF4-FFF2-40B4-BE49-F238E27FC236}">
                <a16:creationId xmlns:a16="http://schemas.microsoft.com/office/drawing/2014/main" id="{ECFBA3BB-62B6-F017-BEA2-FB2AFAB3F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5152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Objective</a:t>
            </a:r>
          </a:p>
        </p:txBody>
      </p:sp>
      <p:pic>
        <p:nvPicPr>
          <p:cNvPr id="2" name="Graphic 1" descr="Hamburger Menu Icon with solid fill">
            <a:hlinkClick r:id="rId2" action="ppaction://hlinksldjump"/>
            <a:extLst>
              <a:ext uri="{FF2B5EF4-FFF2-40B4-BE49-F238E27FC236}">
                <a16:creationId xmlns:a16="http://schemas.microsoft.com/office/drawing/2014/main" id="{1F4FB544-5388-06E3-1EF1-9C55FBD653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55200" y="2630509"/>
            <a:ext cx="914400" cy="914400"/>
          </a:xfrm>
          <a:prstGeom prst="rect">
            <a:avLst/>
          </a:prstGeom>
        </p:spPr>
      </p:pic>
    </p:spTree>
    <p:extLst>
      <p:ext uri="{BB962C8B-B14F-4D97-AF65-F5344CB8AC3E}">
        <p14:creationId xmlns:p14="http://schemas.microsoft.com/office/powerpoint/2010/main" val="3747858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13" name="Text Placeholder 40">
            <a:extLst>
              <a:ext uri="{FF2B5EF4-FFF2-40B4-BE49-F238E27FC236}">
                <a16:creationId xmlns:a16="http://schemas.microsoft.com/office/drawing/2014/main" id="{83F041C4-27C9-0324-33DA-E9767DE6D4A7}"/>
              </a:ext>
            </a:extLst>
          </p:cNvPr>
          <p:cNvSpPr>
            <a:spLocks noGrp="1"/>
          </p:cNvSpPr>
          <p:nvPr>
            <p:ph type="body" sz="quarter" idx="22"/>
          </p:nvPr>
        </p:nvSpPr>
        <p:spPr>
          <a:xfrm>
            <a:off x="3607918" y="2858746"/>
            <a:ext cx="2556579" cy="365125"/>
          </a:xfrm>
        </p:spPr>
        <p:txBody>
          <a:bodyPr/>
          <a:lstStyle/>
          <a:p>
            <a:r>
              <a:rPr lang="en-US" dirty="0"/>
              <a:t>Identify</a:t>
            </a:r>
          </a:p>
        </p:txBody>
      </p:sp>
      <p:sp>
        <p:nvSpPr>
          <p:cNvPr id="14" name="Oval 13">
            <a:extLst>
              <a:ext uri="{FF2B5EF4-FFF2-40B4-BE49-F238E27FC236}">
                <a16:creationId xmlns:a16="http://schemas.microsoft.com/office/drawing/2014/main" id="{1251C4A3-057D-A4B2-D0ED-FD94325EBEF2}"/>
              </a:ext>
            </a:extLst>
          </p:cNvPr>
          <p:cNvSpPr/>
          <p:nvPr/>
        </p:nvSpPr>
        <p:spPr>
          <a:xfrm>
            <a:off x="3225460" y="265093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 Placeholder 70">
            <a:extLst>
              <a:ext uri="{FF2B5EF4-FFF2-40B4-BE49-F238E27FC236}">
                <a16:creationId xmlns:a16="http://schemas.microsoft.com/office/drawing/2014/main" id="{74268D12-762D-3715-B538-F67E49C283E5}"/>
              </a:ext>
            </a:extLst>
          </p:cNvPr>
          <p:cNvSpPr txBox="1">
            <a:spLocks/>
          </p:cNvSpPr>
          <p:nvPr/>
        </p:nvSpPr>
        <p:spPr>
          <a:xfrm>
            <a:off x="3605529" y="374160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16" name="Text Placeholder 70">
            <a:extLst>
              <a:ext uri="{FF2B5EF4-FFF2-40B4-BE49-F238E27FC236}">
                <a16:creationId xmlns:a16="http://schemas.microsoft.com/office/drawing/2014/main" id="{100418BA-1197-BAB7-D72B-FA94AF5841D5}"/>
              </a:ext>
            </a:extLst>
          </p:cNvPr>
          <p:cNvSpPr txBox="1">
            <a:spLocks/>
          </p:cNvSpPr>
          <p:nvPr/>
        </p:nvSpPr>
        <p:spPr>
          <a:xfrm>
            <a:off x="3915630" y="455447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17" name="Text Placeholder 70">
            <a:extLst>
              <a:ext uri="{FF2B5EF4-FFF2-40B4-BE49-F238E27FC236}">
                <a16:creationId xmlns:a16="http://schemas.microsoft.com/office/drawing/2014/main" id="{42B08CF9-F92D-1195-B5A9-BDF65DCE4F8D}"/>
              </a:ext>
            </a:extLst>
          </p:cNvPr>
          <p:cNvSpPr txBox="1">
            <a:spLocks/>
          </p:cNvSpPr>
          <p:nvPr/>
        </p:nvSpPr>
        <p:spPr>
          <a:xfrm>
            <a:off x="4558936" y="5492607"/>
            <a:ext cx="2617231" cy="166895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Classify Graph</a:t>
            </a:r>
          </a:p>
          <a:p>
            <a:endParaRPr lang="en-US" dirty="0"/>
          </a:p>
        </p:txBody>
      </p:sp>
      <p:sp>
        <p:nvSpPr>
          <p:cNvPr id="18" name="Arrow: Curved Right 17">
            <a:extLst>
              <a:ext uri="{FF2B5EF4-FFF2-40B4-BE49-F238E27FC236}">
                <a16:creationId xmlns:a16="http://schemas.microsoft.com/office/drawing/2014/main" id="{AE33B43B-6E86-C595-4543-4CB5D61DEA95}"/>
              </a:ext>
            </a:extLst>
          </p:cNvPr>
          <p:cNvSpPr/>
          <p:nvPr/>
        </p:nvSpPr>
        <p:spPr>
          <a:xfrm>
            <a:off x="3376681" y="391581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9" name="Arrow: Curved Right 18">
            <a:extLst>
              <a:ext uri="{FF2B5EF4-FFF2-40B4-BE49-F238E27FC236}">
                <a16:creationId xmlns:a16="http://schemas.microsoft.com/office/drawing/2014/main" id="{443B2220-EDCE-F513-B76D-40C2898DF81D}"/>
              </a:ext>
            </a:extLst>
          </p:cNvPr>
          <p:cNvSpPr/>
          <p:nvPr/>
        </p:nvSpPr>
        <p:spPr>
          <a:xfrm>
            <a:off x="3995431" y="471762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0" name="Text Placeholder 26">
            <a:extLst>
              <a:ext uri="{FF2B5EF4-FFF2-40B4-BE49-F238E27FC236}">
                <a16:creationId xmlns:a16="http://schemas.microsoft.com/office/drawing/2014/main" id="{E61BAC03-8D63-AD31-23AA-61FA2AC73587}"/>
              </a:ext>
            </a:extLst>
          </p:cNvPr>
          <p:cNvSpPr txBox="1">
            <a:spLocks/>
          </p:cNvSpPr>
          <p:nvPr/>
        </p:nvSpPr>
        <p:spPr>
          <a:xfrm>
            <a:off x="6916958" y="1372908"/>
            <a:ext cx="3705325" cy="473740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First</a:t>
            </a:r>
          </a:p>
          <a:p>
            <a:r>
              <a:rPr lang="en-US" sz="1800" dirty="0"/>
              <a:t>Identify a graph from other images.</a:t>
            </a:r>
          </a:p>
          <a:p>
            <a:endParaRPr lang="en-US" sz="1800" dirty="0"/>
          </a:p>
          <a:p>
            <a:r>
              <a:rPr lang="en-US" sz="1800" b="1" dirty="0"/>
              <a:t>Second</a:t>
            </a:r>
          </a:p>
          <a:p>
            <a:r>
              <a:rPr lang="en-US" sz="1800" dirty="0"/>
              <a:t>Classify the graph.</a:t>
            </a:r>
          </a:p>
          <a:p>
            <a:endParaRPr lang="en-US" sz="1800" dirty="0"/>
          </a:p>
          <a:p>
            <a:r>
              <a:rPr lang="en-US" sz="1800" b="1" dirty="0">
                <a:solidFill>
                  <a:srgbClr val="FFFF00"/>
                </a:solidFill>
              </a:rPr>
              <a:t>Distributions</a:t>
            </a:r>
          </a:p>
          <a:p>
            <a:r>
              <a:rPr lang="en-US" sz="1800" dirty="0">
                <a:solidFill>
                  <a:srgbClr val="FFFF00"/>
                </a:solidFill>
              </a:rPr>
              <a:t>Normal</a:t>
            </a:r>
          </a:p>
          <a:p>
            <a:r>
              <a:rPr lang="en-US" sz="1800" dirty="0">
                <a:solidFill>
                  <a:srgbClr val="FFFF00"/>
                </a:solidFill>
              </a:rPr>
              <a:t>Log-Normal</a:t>
            </a:r>
          </a:p>
          <a:p>
            <a:r>
              <a:rPr lang="en-US" sz="1800" dirty="0">
                <a:solidFill>
                  <a:srgbClr val="FFFF00"/>
                </a:solidFill>
              </a:rPr>
              <a:t>Exponential</a:t>
            </a:r>
          </a:p>
          <a:p>
            <a:r>
              <a:rPr lang="en-US" sz="1800" dirty="0">
                <a:solidFill>
                  <a:srgbClr val="FFFF00"/>
                </a:solidFill>
              </a:rPr>
              <a:t>Uniform</a:t>
            </a:r>
          </a:p>
          <a:p>
            <a:endParaRPr lang="en-US" sz="1800" dirty="0"/>
          </a:p>
          <a:p>
            <a:endParaRPr lang="en-US" sz="1800" dirty="0"/>
          </a:p>
          <a:p>
            <a:endParaRPr lang="en-US" sz="1800" dirty="0"/>
          </a:p>
        </p:txBody>
      </p:sp>
      <p:sp>
        <p:nvSpPr>
          <p:cNvPr id="21" name="Text Placeholder 70">
            <a:extLst>
              <a:ext uri="{FF2B5EF4-FFF2-40B4-BE49-F238E27FC236}">
                <a16:creationId xmlns:a16="http://schemas.microsoft.com/office/drawing/2014/main" id="{50470A26-6D6E-A312-B043-23F815484B9A}"/>
              </a:ext>
            </a:extLst>
          </p:cNvPr>
          <p:cNvSpPr txBox="1">
            <a:spLocks/>
          </p:cNvSpPr>
          <p:nvPr/>
        </p:nvSpPr>
        <p:spPr>
          <a:xfrm>
            <a:off x="3312123" y="174291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27" name="Title 45">
            <a:extLst>
              <a:ext uri="{FF2B5EF4-FFF2-40B4-BE49-F238E27FC236}">
                <a16:creationId xmlns:a16="http://schemas.microsoft.com/office/drawing/2014/main" id="{65A5622F-C4BA-3820-37D7-E79FE995EF70}"/>
              </a:ext>
            </a:extLst>
          </p:cNvPr>
          <p:cNvSpPr txBox="1">
            <a:spLocks/>
          </p:cNvSpPr>
          <p:nvPr/>
        </p:nvSpPr>
        <p:spPr>
          <a:xfrm>
            <a:off x="3125467" y="641516"/>
            <a:ext cx="4919354" cy="667498"/>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33" name="Text Placeholder 44">
            <a:extLst>
              <a:ext uri="{FF2B5EF4-FFF2-40B4-BE49-F238E27FC236}">
                <a16:creationId xmlns:a16="http://schemas.microsoft.com/office/drawing/2014/main" id="{19B5B610-C195-1A59-47EE-78EAEA1F9F55}"/>
              </a:ext>
            </a:extLst>
          </p:cNvPr>
          <p:cNvSpPr txBox="1">
            <a:spLocks/>
          </p:cNvSpPr>
          <p:nvPr/>
        </p:nvSpPr>
        <p:spPr>
          <a:xfrm>
            <a:off x="3125467" y="103490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2" name="Date Placeholder 1">
            <a:extLst>
              <a:ext uri="{FF2B5EF4-FFF2-40B4-BE49-F238E27FC236}">
                <a16:creationId xmlns:a16="http://schemas.microsoft.com/office/drawing/2014/main" id="{D9C842DD-6931-05C2-2124-B1C11AEB702B}"/>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448EDCD8-E4F7-7772-E0CB-C2E19F1F418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0205FA0-2940-E7CA-8029-F64D5AF4F05E}"/>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CB944F9E-8F14-B64C-9F02-BCDC2530D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972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134379" y="1499800"/>
            <a:ext cx="5488510" cy="580030"/>
          </a:xfrm>
        </p:spPr>
        <p:txBody>
          <a:bodyPr/>
          <a:lstStyle/>
          <a:p>
            <a:r>
              <a:rPr lang="en-US" dirty="0"/>
              <a:t>Objective</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393178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Get Data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6" y="4546457"/>
            <a:ext cx="2556352" cy="1768203"/>
          </a:xfrm>
        </p:spPr>
        <p:txBody>
          <a:bodyPr/>
          <a:lstStyle/>
          <a:p>
            <a:r>
              <a:rPr lang="en-US" dirty="0"/>
              <a:t>Get 1000s of graphs of different types and distributions</a:t>
            </a:r>
          </a:p>
          <a:p>
            <a:endParaRPr lang="en-US" dirty="0"/>
          </a:p>
          <a:p>
            <a:r>
              <a:rPr lang="en-US" dirty="0"/>
              <a:t>Get 1000s of natural images for graph classifier</a:t>
            </a:r>
          </a:p>
        </p:txBody>
      </p:sp>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084227" y="4234631"/>
            <a:ext cx="2640803" cy="365125"/>
          </a:xfrm>
        </p:spPr>
        <p:txBody>
          <a:bodyPr/>
          <a:lstStyle/>
          <a:p>
            <a:r>
              <a:rPr lang="en-US" dirty="0"/>
              <a:t>Graph Classifier</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016025" y="4521724"/>
            <a:ext cx="2790289" cy="691089"/>
          </a:xfrm>
        </p:spPr>
        <p:txBody>
          <a:bodyPr/>
          <a:lstStyle/>
          <a:p>
            <a:r>
              <a:rPr lang="en-US" dirty="0"/>
              <a:t>Create first model to identify whether an image is a graph or not</a:t>
            </a:r>
          </a:p>
        </p:txBody>
      </p:sp>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27797" y="4218499"/>
            <a:ext cx="2850967" cy="365125"/>
          </a:xfrm>
        </p:spPr>
        <p:txBody>
          <a:bodyPr/>
          <a:lstStyle/>
          <a:p>
            <a:r>
              <a:rPr lang="en-US" dirty="0"/>
              <a:t>Distribution Classifier</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5983387" y="4534014"/>
            <a:ext cx="3048030" cy="707221"/>
          </a:xfrm>
        </p:spPr>
        <p:txBody>
          <a:bodyPr/>
          <a:lstStyle/>
          <a:p>
            <a:r>
              <a:rPr lang="en-US" dirty="0"/>
              <a:t>Create second model to classify graphs based on their probability distributions</a:t>
            </a:r>
          </a:p>
        </p:txBody>
      </p:sp>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97750" y="4218499"/>
            <a:ext cx="2640803" cy="365125"/>
          </a:xfrm>
        </p:spPr>
        <p:txBody>
          <a:bodyPr/>
          <a:lstStyle/>
          <a:p>
            <a:r>
              <a:rPr lang="en-US" dirty="0"/>
              <a:t>Model Evaluation</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709011" cy="1616414"/>
          </a:xfrm>
        </p:spPr>
        <p:txBody>
          <a:bodyPr/>
          <a:lstStyle/>
          <a:p>
            <a:r>
              <a:rPr lang="en-US" dirty="0"/>
              <a:t>Optimize models and check validation accuracy</a:t>
            </a:r>
          </a:p>
          <a:p>
            <a:endParaRPr lang="en-US" dirty="0"/>
          </a:p>
        </p:txBody>
      </p:sp>
      <p:sp>
        <p:nvSpPr>
          <p:cNvPr id="12" name="Arrow: Right 11">
            <a:extLst>
              <a:ext uri="{FF2B5EF4-FFF2-40B4-BE49-F238E27FC236}">
                <a16:creationId xmlns:a16="http://schemas.microsoft.com/office/drawing/2014/main" id="{A75D3B16-51A0-E0A6-DB16-108B70102922}"/>
              </a:ext>
            </a:extLst>
          </p:cNvPr>
          <p:cNvSpPr/>
          <p:nvPr/>
        </p:nvSpPr>
        <p:spPr>
          <a:xfrm>
            <a:off x="1451793"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DF89FCCA-2E8E-5849-C86A-9091F72C839C}"/>
              </a:ext>
            </a:extLst>
          </p:cNvPr>
          <p:cNvSpPr/>
          <p:nvPr/>
        </p:nvSpPr>
        <p:spPr>
          <a:xfrm>
            <a:off x="4110694"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50EF748-10F6-D98D-AA30-5B75DECC603E}"/>
              </a:ext>
            </a:extLst>
          </p:cNvPr>
          <p:cNvSpPr/>
          <p:nvPr/>
        </p:nvSpPr>
        <p:spPr>
          <a:xfrm>
            <a:off x="7165045"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219ED57-7744-AA54-DD9D-6491E38B6E3D}"/>
              </a:ext>
            </a:extLst>
          </p:cNvPr>
          <p:cNvSpPr/>
          <p:nvPr/>
        </p:nvSpPr>
        <p:spPr>
          <a:xfrm>
            <a:off x="10016012" y="3462820"/>
            <a:ext cx="576469" cy="365125"/>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 name="Text Placeholder 44">
            <a:extLst>
              <a:ext uri="{FF2B5EF4-FFF2-40B4-BE49-F238E27FC236}">
                <a16:creationId xmlns:a16="http://schemas.microsoft.com/office/drawing/2014/main" id="{287C8A32-FA0E-787B-9335-B03281B45E73}"/>
              </a:ext>
            </a:extLst>
          </p:cNvPr>
          <p:cNvSpPr txBox="1">
            <a:spLocks/>
          </p:cNvSpPr>
          <p:nvPr/>
        </p:nvSpPr>
        <p:spPr>
          <a:xfrm>
            <a:off x="2657757" y="195234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0000"/>
                </a:solidFill>
              </a:rPr>
              <a:t>Goals of the Project</a:t>
            </a:r>
          </a:p>
        </p:txBody>
      </p:sp>
      <p:sp>
        <p:nvSpPr>
          <p:cNvPr id="4" name="TextBox 3">
            <a:extLst>
              <a:ext uri="{FF2B5EF4-FFF2-40B4-BE49-F238E27FC236}">
                <a16:creationId xmlns:a16="http://schemas.microsoft.com/office/drawing/2014/main" id="{5D26E57B-A1E6-7431-082B-FDF3592B7124}"/>
              </a:ext>
            </a:extLst>
          </p:cNvPr>
          <p:cNvSpPr txBox="1"/>
          <p:nvPr/>
        </p:nvSpPr>
        <p:spPr>
          <a:xfrm>
            <a:off x="610341" y="2614199"/>
            <a:ext cx="6096000" cy="369332"/>
          </a:xfrm>
          <a:prstGeom prst="rect">
            <a:avLst/>
          </a:prstGeom>
          <a:noFill/>
        </p:spPr>
        <p:txBody>
          <a:bodyPr wrap="square">
            <a:spAutoFit/>
          </a:bodyPr>
          <a:lstStyle/>
          <a:p>
            <a:r>
              <a:rPr lang="en-US" dirty="0">
                <a:solidFill>
                  <a:schemeClr val="bg1"/>
                </a:solidFill>
              </a:rPr>
              <a:t>Workflow of the project...</a:t>
            </a:r>
            <a:endParaRPr lang="en-US" sz="1800" dirty="0">
              <a:solidFill>
                <a:schemeClr val="bg1"/>
              </a:solidFill>
            </a:endParaRPr>
          </a:p>
        </p:txBody>
      </p:sp>
      <p:sp>
        <p:nvSpPr>
          <p:cNvPr id="3" name="Date Placeholder 2">
            <a:extLst>
              <a:ext uri="{FF2B5EF4-FFF2-40B4-BE49-F238E27FC236}">
                <a16:creationId xmlns:a16="http://schemas.microsoft.com/office/drawing/2014/main" id="{237D4611-04F3-B724-4154-EADB7807B412}"/>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0AA326B-DE6B-6254-DCB6-B8923554C45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C7D92684-2BB5-DCAA-22D6-1702191A8FE4}"/>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ED017365-650D-5746-4F10-6BF7EEFF6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4EC69-0AD2-19E8-2C4A-36DBE4712DC3}"/>
              </a:ext>
            </a:extLst>
          </p:cNvPr>
          <p:cNvSpPr>
            <a:spLocks noGrp="1"/>
          </p:cNvSpPr>
          <p:nvPr>
            <p:ph type="title"/>
          </p:nvPr>
        </p:nvSpPr>
        <p:spPr>
          <a:xfrm>
            <a:off x="474525" y="2397065"/>
            <a:ext cx="2322202" cy="2115505"/>
          </a:xfrm>
        </p:spPr>
        <p:txBody>
          <a:bodyPr/>
          <a:lstStyle/>
          <a:p>
            <a:r>
              <a:rPr lang="en-US" dirty="0"/>
              <a:t>CIFAR-10</a:t>
            </a:r>
          </a:p>
        </p:txBody>
      </p:sp>
      <p:pic>
        <p:nvPicPr>
          <p:cNvPr id="22" name="Picture Placeholder 21">
            <a:extLst>
              <a:ext uri="{FF2B5EF4-FFF2-40B4-BE49-F238E27FC236}">
                <a16:creationId xmlns:a16="http://schemas.microsoft.com/office/drawing/2014/main" id="{D7982798-A87C-9F89-E967-FC6986B451F4}"/>
              </a:ext>
            </a:extLst>
          </p:cNvPr>
          <p:cNvPicPr>
            <a:picLocks noGrp="1" noChangeAspect="1"/>
          </p:cNvPicPr>
          <p:nvPr>
            <p:ph type="pic" sz="quarter" idx="16"/>
          </p:nvPr>
        </p:nvPicPr>
        <p:blipFill>
          <a:blip r:embed="rId2"/>
          <a:srcRect/>
          <a:stretch>
            <a:fillRect/>
          </a:stretch>
        </p:blipFill>
        <p:spPr/>
      </p:pic>
      <p:pic>
        <p:nvPicPr>
          <p:cNvPr id="24" name="Picture Placeholder 23">
            <a:extLst>
              <a:ext uri="{FF2B5EF4-FFF2-40B4-BE49-F238E27FC236}">
                <a16:creationId xmlns:a16="http://schemas.microsoft.com/office/drawing/2014/main" id="{4954BD40-A58D-411D-2AA6-81DF13052B4B}"/>
              </a:ext>
            </a:extLst>
          </p:cNvPr>
          <p:cNvPicPr>
            <a:picLocks noGrp="1" noChangeAspect="1"/>
          </p:cNvPicPr>
          <p:nvPr>
            <p:ph type="pic" sz="quarter" idx="15"/>
          </p:nvPr>
        </p:nvPicPr>
        <p:blipFill>
          <a:blip r:embed="rId3"/>
          <a:srcRect l="53" r="53"/>
          <a:stretch>
            <a:fillRect/>
          </a:stretch>
        </p:blipFill>
        <p:spPr/>
      </p:pic>
      <p:pic>
        <p:nvPicPr>
          <p:cNvPr id="26" name="Picture Placeholder 25">
            <a:extLst>
              <a:ext uri="{FF2B5EF4-FFF2-40B4-BE49-F238E27FC236}">
                <a16:creationId xmlns:a16="http://schemas.microsoft.com/office/drawing/2014/main" id="{7DE4F28E-EA45-EEB3-6C0E-C9DB05185610}"/>
              </a:ext>
            </a:extLst>
          </p:cNvPr>
          <p:cNvPicPr>
            <a:picLocks noGrp="1" noChangeAspect="1"/>
          </p:cNvPicPr>
          <p:nvPr>
            <p:ph type="pic" sz="quarter" idx="18"/>
          </p:nvPr>
        </p:nvPicPr>
        <p:blipFill>
          <a:blip r:embed="rId4"/>
          <a:srcRect/>
          <a:stretch>
            <a:fillRect/>
          </a:stretch>
        </p:blipFill>
        <p:spPr/>
      </p:pic>
      <p:pic>
        <p:nvPicPr>
          <p:cNvPr id="28" name="Picture Placeholder 27">
            <a:extLst>
              <a:ext uri="{FF2B5EF4-FFF2-40B4-BE49-F238E27FC236}">
                <a16:creationId xmlns:a16="http://schemas.microsoft.com/office/drawing/2014/main" id="{14C7A4FE-90EE-9ABE-8626-2E6D1F0E36F7}"/>
              </a:ext>
            </a:extLst>
          </p:cNvPr>
          <p:cNvPicPr>
            <a:picLocks noGrp="1" noChangeAspect="1"/>
          </p:cNvPicPr>
          <p:nvPr>
            <p:ph type="pic" sz="quarter" idx="17"/>
          </p:nvPr>
        </p:nvPicPr>
        <p:blipFill>
          <a:blip r:embed="rId5"/>
          <a:srcRect/>
          <a:stretch>
            <a:fillRect/>
          </a:stretch>
        </p:blipFill>
        <p:spPr/>
      </p:pic>
      <p:sp>
        <p:nvSpPr>
          <p:cNvPr id="7" name="Text Placeholder 6">
            <a:extLst>
              <a:ext uri="{FF2B5EF4-FFF2-40B4-BE49-F238E27FC236}">
                <a16:creationId xmlns:a16="http://schemas.microsoft.com/office/drawing/2014/main" id="{3A782595-11D4-9DFF-C24F-3574F918A2BC}"/>
              </a:ext>
            </a:extLst>
          </p:cNvPr>
          <p:cNvSpPr>
            <a:spLocks noGrp="1"/>
          </p:cNvSpPr>
          <p:nvPr>
            <p:ph type="body" sz="quarter" idx="19"/>
          </p:nvPr>
        </p:nvSpPr>
        <p:spPr/>
        <p:txBody>
          <a:bodyPr/>
          <a:lstStyle/>
          <a:p>
            <a:r>
              <a:rPr lang="en-US" dirty="0"/>
              <a:t>car</a:t>
            </a:r>
          </a:p>
        </p:txBody>
      </p:sp>
      <p:sp>
        <p:nvSpPr>
          <p:cNvPr id="9" name="Text Placeholder 8">
            <a:extLst>
              <a:ext uri="{FF2B5EF4-FFF2-40B4-BE49-F238E27FC236}">
                <a16:creationId xmlns:a16="http://schemas.microsoft.com/office/drawing/2014/main" id="{25CFC3FF-121F-9394-89E1-9B0CCE22A518}"/>
              </a:ext>
            </a:extLst>
          </p:cNvPr>
          <p:cNvSpPr>
            <a:spLocks noGrp="1"/>
          </p:cNvSpPr>
          <p:nvPr>
            <p:ph type="body" sz="quarter" idx="21"/>
          </p:nvPr>
        </p:nvSpPr>
        <p:spPr/>
        <p:txBody>
          <a:bodyPr/>
          <a:lstStyle/>
          <a:p>
            <a:r>
              <a:rPr lang="en-US" dirty="0"/>
              <a:t>airplane</a:t>
            </a:r>
          </a:p>
        </p:txBody>
      </p:sp>
      <p:sp>
        <p:nvSpPr>
          <p:cNvPr id="11" name="Text Placeholder 10">
            <a:extLst>
              <a:ext uri="{FF2B5EF4-FFF2-40B4-BE49-F238E27FC236}">
                <a16:creationId xmlns:a16="http://schemas.microsoft.com/office/drawing/2014/main" id="{65D9811A-181B-E243-1A09-05B4222D133B}"/>
              </a:ext>
            </a:extLst>
          </p:cNvPr>
          <p:cNvSpPr>
            <a:spLocks noGrp="1"/>
          </p:cNvSpPr>
          <p:nvPr>
            <p:ph type="body" sz="quarter" idx="23"/>
          </p:nvPr>
        </p:nvSpPr>
        <p:spPr/>
        <p:txBody>
          <a:bodyPr/>
          <a:lstStyle/>
          <a:p>
            <a:r>
              <a:rPr lang="en-US" dirty="0"/>
              <a:t>horse</a:t>
            </a:r>
          </a:p>
        </p:txBody>
      </p:sp>
      <p:sp>
        <p:nvSpPr>
          <p:cNvPr id="13" name="Text Placeholder 12">
            <a:extLst>
              <a:ext uri="{FF2B5EF4-FFF2-40B4-BE49-F238E27FC236}">
                <a16:creationId xmlns:a16="http://schemas.microsoft.com/office/drawing/2014/main" id="{3F8E6266-74D5-6690-3F23-4FA44E247B46}"/>
              </a:ext>
            </a:extLst>
          </p:cNvPr>
          <p:cNvSpPr>
            <a:spLocks noGrp="1"/>
          </p:cNvSpPr>
          <p:nvPr>
            <p:ph type="body" sz="quarter" idx="25"/>
          </p:nvPr>
        </p:nvSpPr>
        <p:spPr/>
        <p:txBody>
          <a:bodyPr/>
          <a:lstStyle/>
          <a:p>
            <a:r>
              <a:rPr lang="en-US" dirty="0"/>
              <a:t>cat</a:t>
            </a:r>
          </a:p>
        </p:txBody>
      </p:sp>
      <p:sp>
        <p:nvSpPr>
          <p:cNvPr id="15" name="Footer Placeholder 14">
            <a:extLst>
              <a:ext uri="{FF2B5EF4-FFF2-40B4-BE49-F238E27FC236}">
                <a16:creationId xmlns:a16="http://schemas.microsoft.com/office/drawing/2014/main" id="{26F16534-0C52-79D8-7155-3C481A020FAB}"/>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D0DA014B-13B2-294B-D1E2-F17577BB1D67}"/>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17" name="Date Placeholder 16">
            <a:extLst>
              <a:ext uri="{FF2B5EF4-FFF2-40B4-BE49-F238E27FC236}">
                <a16:creationId xmlns:a16="http://schemas.microsoft.com/office/drawing/2014/main" id="{FD05B7F2-B5C7-7260-2E4F-3DCA6B287894}"/>
              </a:ext>
            </a:extLst>
          </p:cNvPr>
          <p:cNvSpPr>
            <a:spLocks noGrp="1"/>
          </p:cNvSpPr>
          <p:nvPr>
            <p:ph type="dt" sz="half" idx="2"/>
          </p:nvPr>
        </p:nvSpPr>
        <p:spPr/>
        <p:txBody>
          <a:bodyPr/>
          <a:lstStyle/>
          <a:p>
            <a:pPr>
              <a:defRPr/>
            </a:pPr>
            <a:r>
              <a:rPr lang="en-US" cap="all"/>
              <a:t>Jan 23, 2024</a:t>
            </a:r>
            <a:endParaRPr lang="en-US" cap="all" dirty="0"/>
          </a:p>
        </p:txBody>
      </p:sp>
      <p:sp>
        <p:nvSpPr>
          <p:cNvPr id="18" name="Title 45">
            <a:extLst>
              <a:ext uri="{FF2B5EF4-FFF2-40B4-BE49-F238E27FC236}">
                <a16:creationId xmlns:a16="http://schemas.microsoft.com/office/drawing/2014/main" id="{516C19B2-673A-074B-2133-A5419A82EB7E}"/>
              </a:ext>
            </a:extLst>
          </p:cNvPr>
          <p:cNvSpPr txBox="1">
            <a:spLocks/>
          </p:cNvSpPr>
          <p:nvPr/>
        </p:nvSpPr>
        <p:spPr>
          <a:xfrm>
            <a:off x="4372038" y="714983"/>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9" name="Text Placeholder 44">
            <a:extLst>
              <a:ext uri="{FF2B5EF4-FFF2-40B4-BE49-F238E27FC236}">
                <a16:creationId xmlns:a16="http://schemas.microsoft.com/office/drawing/2014/main" id="{A1E1435B-C4B7-F292-C1B6-D617962920F4}"/>
              </a:ext>
            </a:extLst>
          </p:cNvPr>
          <p:cNvSpPr txBox="1">
            <a:spLocks/>
          </p:cNvSpPr>
          <p:nvPr/>
        </p:nvSpPr>
        <p:spPr>
          <a:xfrm>
            <a:off x="5631843" y="1086148"/>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20" name="Text Placeholder 27">
            <a:extLst>
              <a:ext uri="{FF2B5EF4-FFF2-40B4-BE49-F238E27FC236}">
                <a16:creationId xmlns:a16="http://schemas.microsoft.com/office/drawing/2014/main" id="{FF5508DB-3A2B-7836-C6F2-960D11467A1C}"/>
              </a:ext>
            </a:extLst>
          </p:cNvPr>
          <p:cNvSpPr txBox="1">
            <a:spLocks/>
          </p:cNvSpPr>
          <p:nvPr/>
        </p:nvSpPr>
        <p:spPr>
          <a:xfrm>
            <a:off x="3072622" y="4868086"/>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Getting </a:t>
            </a:r>
            <a:r>
              <a:rPr lang="en-US" dirty="0">
                <a:solidFill>
                  <a:schemeClr val="accent6"/>
                </a:solidFill>
              </a:rPr>
              <a:t>natural images </a:t>
            </a:r>
            <a:r>
              <a:rPr lang="en-US" dirty="0"/>
              <a:t>is easy because of quantity and quality of sources.</a:t>
            </a:r>
          </a:p>
        </p:txBody>
      </p:sp>
      <p:sp>
        <p:nvSpPr>
          <p:cNvPr id="31" name="Text Placeholder 27">
            <a:extLst>
              <a:ext uri="{FF2B5EF4-FFF2-40B4-BE49-F238E27FC236}">
                <a16:creationId xmlns:a16="http://schemas.microsoft.com/office/drawing/2014/main" id="{549E3F16-EAC3-A120-C9FE-F5ED8D98E69D}"/>
              </a:ext>
            </a:extLst>
          </p:cNvPr>
          <p:cNvSpPr txBox="1">
            <a:spLocks/>
          </p:cNvSpPr>
          <p:nvPr/>
        </p:nvSpPr>
        <p:spPr>
          <a:xfrm>
            <a:off x="2922901" y="1574805"/>
            <a:ext cx="7817627" cy="691089"/>
          </a:xfrm>
          <a:prstGeom prst="ellipse">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Natural Images Data</a:t>
            </a:r>
          </a:p>
        </p:txBody>
      </p:sp>
      <p:sp>
        <p:nvSpPr>
          <p:cNvPr id="32" name="Text Placeholder 76">
            <a:extLst>
              <a:ext uri="{FF2B5EF4-FFF2-40B4-BE49-F238E27FC236}">
                <a16:creationId xmlns:a16="http://schemas.microsoft.com/office/drawing/2014/main" id="{B3768175-9692-F83C-44F4-0600C283E699}"/>
              </a:ext>
            </a:extLst>
          </p:cNvPr>
          <p:cNvSpPr txBox="1">
            <a:spLocks/>
          </p:cNvSpPr>
          <p:nvPr/>
        </p:nvSpPr>
        <p:spPr>
          <a:xfrm>
            <a:off x="5190425" y="5771852"/>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i="1" dirty="0"/>
              <a:t>https://www.cs.toronto.edu/~kriz/cifar.html</a:t>
            </a:r>
            <a:endParaRPr lang="en-US" i="1" dirty="0"/>
          </a:p>
        </p:txBody>
      </p:sp>
      <p:pic>
        <p:nvPicPr>
          <p:cNvPr id="3" name="Graphic 2" descr="Hamburger Menu Icon with solid fill">
            <a:hlinkClick r:id="rId6" action="ppaction://hlinksldjump"/>
            <a:extLst>
              <a:ext uri="{FF2B5EF4-FFF2-40B4-BE49-F238E27FC236}">
                <a16:creationId xmlns:a16="http://schemas.microsoft.com/office/drawing/2014/main" id="{C4E25DD7-77DC-0798-030C-18745E7D42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51266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D329545-B607-B0A6-D62F-7556D806DE0E}"/>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6B5674D6-CF30-FD38-706B-ECBCE0D58095}"/>
              </a:ext>
            </a:extLst>
          </p:cNvPr>
          <p:cNvSpPr>
            <a:spLocks noGrp="1"/>
          </p:cNvSpPr>
          <p:nvPr>
            <p:ph type="sldNum" sz="quarter" idx="4"/>
          </p:nvPr>
        </p:nvSpPr>
        <p:spPr/>
        <p:txBody>
          <a:bodyPr/>
          <a:lstStyle/>
          <a:p>
            <a:pPr>
              <a:defRPr/>
            </a:pPr>
            <a:fld id="{8D1FC6F8-0BCD-47E9-9C64-690771D9C143}" type="slidenum">
              <a:rPr lang="en-US" smtClean="0"/>
              <a:pPr>
                <a:defRPr/>
              </a:pPr>
              <a:t>15</a:t>
            </a:fld>
            <a:endParaRPr lang="en-US" dirty="0"/>
          </a:p>
        </p:txBody>
      </p:sp>
      <p:sp>
        <p:nvSpPr>
          <p:cNvPr id="9" name="Date Placeholder 8">
            <a:extLst>
              <a:ext uri="{FF2B5EF4-FFF2-40B4-BE49-F238E27FC236}">
                <a16:creationId xmlns:a16="http://schemas.microsoft.com/office/drawing/2014/main" id="{B9AC7DFA-C7F6-D330-1BD6-CFAF6805864D}"/>
              </a:ext>
            </a:extLst>
          </p:cNvPr>
          <p:cNvSpPr>
            <a:spLocks noGrp="1"/>
          </p:cNvSpPr>
          <p:nvPr>
            <p:ph type="dt" sz="half" idx="2"/>
          </p:nvPr>
        </p:nvSpPr>
        <p:spPr/>
        <p:txBody>
          <a:bodyPr/>
          <a:lstStyle/>
          <a:p>
            <a:pPr>
              <a:defRPr/>
            </a:pPr>
            <a:r>
              <a:rPr lang="en-US" cap="all"/>
              <a:t>Jan 23, 2024</a:t>
            </a:r>
            <a:endParaRPr lang="en-US" cap="all" dirty="0"/>
          </a:p>
        </p:txBody>
      </p:sp>
      <p:sp>
        <p:nvSpPr>
          <p:cNvPr id="10" name="Title 45">
            <a:extLst>
              <a:ext uri="{FF2B5EF4-FFF2-40B4-BE49-F238E27FC236}">
                <a16:creationId xmlns:a16="http://schemas.microsoft.com/office/drawing/2014/main" id="{EBB0D53B-4D8F-3259-BC21-6E9C99A9E677}"/>
              </a:ext>
            </a:extLst>
          </p:cNvPr>
          <p:cNvSpPr txBox="1">
            <a:spLocks/>
          </p:cNvSpPr>
          <p:nvPr/>
        </p:nvSpPr>
        <p:spPr>
          <a:xfrm>
            <a:off x="3190128" y="1720604"/>
            <a:ext cx="4919354" cy="667498"/>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Objective</a:t>
            </a:r>
          </a:p>
        </p:txBody>
      </p:sp>
      <p:sp>
        <p:nvSpPr>
          <p:cNvPr id="11" name="Text Placeholder 44">
            <a:extLst>
              <a:ext uri="{FF2B5EF4-FFF2-40B4-BE49-F238E27FC236}">
                <a16:creationId xmlns:a16="http://schemas.microsoft.com/office/drawing/2014/main" id="{8559A527-91D8-8199-F4CE-DE9865813C02}"/>
              </a:ext>
            </a:extLst>
          </p:cNvPr>
          <p:cNvSpPr txBox="1">
            <a:spLocks/>
          </p:cNvSpPr>
          <p:nvPr/>
        </p:nvSpPr>
        <p:spPr>
          <a:xfrm>
            <a:off x="4423429" y="2127764"/>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12" name="TextBox 11">
            <a:extLst>
              <a:ext uri="{FF2B5EF4-FFF2-40B4-BE49-F238E27FC236}">
                <a16:creationId xmlns:a16="http://schemas.microsoft.com/office/drawing/2014/main" id="{9ABFADA4-6A20-AD27-64D9-3FBB7B1891C7}"/>
              </a:ext>
            </a:extLst>
          </p:cNvPr>
          <p:cNvSpPr txBox="1"/>
          <p:nvPr/>
        </p:nvSpPr>
        <p:spPr>
          <a:xfrm>
            <a:off x="610341" y="2527975"/>
            <a:ext cx="6096000" cy="461665"/>
          </a:xfrm>
          <a:prstGeom prst="rect">
            <a:avLst/>
          </a:prstGeom>
          <a:noFill/>
        </p:spPr>
        <p:txBody>
          <a:bodyPr wrap="square">
            <a:spAutoFit/>
          </a:bodyPr>
          <a:lstStyle/>
          <a:p>
            <a:r>
              <a:rPr lang="en-US" sz="2400" dirty="0">
                <a:solidFill>
                  <a:schemeClr val="bg1"/>
                </a:solidFill>
              </a:rPr>
              <a:t>Where can I get the graph images?</a:t>
            </a:r>
          </a:p>
        </p:txBody>
      </p:sp>
      <p:sp>
        <p:nvSpPr>
          <p:cNvPr id="16" name="TextBox 15">
            <a:extLst>
              <a:ext uri="{FF2B5EF4-FFF2-40B4-BE49-F238E27FC236}">
                <a16:creationId xmlns:a16="http://schemas.microsoft.com/office/drawing/2014/main" id="{25297D40-31F1-47A9-A0F9-52EFF34BDE8A}"/>
              </a:ext>
            </a:extLst>
          </p:cNvPr>
          <p:cNvSpPr txBox="1"/>
          <p:nvPr/>
        </p:nvSpPr>
        <p:spPr>
          <a:xfrm>
            <a:off x="628413" y="6342609"/>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17" name="TextBox 16">
            <a:extLst>
              <a:ext uri="{FF2B5EF4-FFF2-40B4-BE49-F238E27FC236}">
                <a16:creationId xmlns:a16="http://schemas.microsoft.com/office/drawing/2014/main" id="{BA026BC8-2A87-C71B-9198-8C4AFA75F640}"/>
              </a:ext>
            </a:extLst>
          </p:cNvPr>
          <p:cNvSpPr txBox="1"/>
          <p:nvPr/>
        </p:nvSpPr>
        <p:spPr>
          <a:xfrm>
            <a:off x="5641262" y="2587204"/>
            <a:ext cx="6096000" cy="369332"/>
          </a:xfrm>
          <a:prstGeom prst="rect">
            <a:avLst/>
          </a:prstGeom>
          <a:noFill/>
        </p:spPr>
        <p:txBody>
          <a:bodyPr wrap="square">
            <a:spAutoFit/>
          </a:bodyPr>
          <a:lstStyle/>
          <a:p>
            <a:r>
              <a:rPr lang="en-US" dirty="0">
                <a:solidFill>
                  <a:schemeClr val="accent6"/>
                </a:solidFill>
              </a:rPr>
              <a:t>kaggle.com</a:t>
            </a:r>
            <a:endParaRPr lang="en-US" sz="1800" dirty="0">
              <a:solidFill>
                <a:schemeClr val="accent6"/>
              </a:solidFill>
            </a:endParaRPr>
          </a:p>
        </p:txBody>
      </p:sp>
      <p:pic>
        <p:nvPicPr>
          <p:cNvPr id="19" name="Picture 18" descr="A graph showing the growth of a stock market&#10;&#10;Description automatically generated">
            <a:extLst>
              <a:ext uri="{FF2B5EF4-FFF2-40B4-BE49-F238E27FC236}">
                <a16:creationId xmlns:a16="http://schemas.microsoft.com/office/drawing/2014/main" id="{2C7E3FAC-6BE3-FB42-E5FC-CA32B14D668D}"/>
              </a:ext>
            </a:extLst>
          </p:cNvPr>
          <p:cNvPicPr>
            <a:picLocks noChangeAspect="1"/>
          </p:cNvPicPr>
          <p:nvPr/>
        </p:nvPicPr>
        <p:blipFill>
          <a:blip r:embed="rId2"/>
          <a:stretch>
            <a:fillRect/>
          </a:stretch>
        </p:blipFill>
        <p:spPr>
          <a:xfrm>
            <a:off x="628413" y="3166727"/>
            <a:ext cx="1800852" cy="1463108"/>
          </a:xfrm>
          <a:prstGeom prst="rect">
            <a:avLst/>
          </a:prstGeom>
        </p:spPr>
      </p:pic>
      <p:pic>
        <p:nvPicPr>
          <p:cNvPr id="21" name="Picture 20" descr="A graph on a graph paper&#10;&#10;Description automatically generated">
            <a:extLst>
              <a:ext uri="{FF2B5EF4-FFF2-40B4-BE49-F238E27FC236}">
                <a16:creationId xmlns:a16="http://schemas.microsoft.com/office/drawing/2014/main" id="{D682AE21-AA58-C601-2AF1-F0C90F7B3A85}"/>
              </a:ext>
            </a:extLst>
          </p:cNvPr>
          <p:cNvPicPr>
            <a:picLocks noChangeAspect="1"/>
          </p:cNvPicPr>
          <p:nvPr/>
        </p:nvPicPr>
        <p:blipFill>
          <a:blip r:embed="rId3"/>
          <a:stretch>
            <a:fillRect/>
          </a:stretch>
        </p:blipFill>
        <p:spPr>
          <a:xfrm>
            <a:off x="2602306" y="3166727"/>
            <a:ext cx="1953325" cy="1463108"/>
          </a:xfrm>
          <a:prstGeom prst="rect">
            <a:avLst/>
          </a:prstGeom>
        </p:spPr>
      </p:pic>
      <p:pic>
        <p:nvPicPr>
          <p:cNvPr id="23" name="Picture 22" descr="A graph of a function&#10;&#10;Description automatically generated">
            <a:extLst>
              <a:ext uri="{FF2B5EF4-FFF2-40B4-BE49-F238E27FC236}">
                <a16:creationId xmlns:a16="http://schemas.microsoft.com/office/drawing/2014/main" id="{2334A9DC-C097-34B5-F656-7FBE0AADFC9E}"/>
              </a:ext>
            </a:extLst>
          </p:cNvPr>
          <p:cNvPicPr>
            <a:picLocks noChangeAspect="1"/>
          </p:cNvPicPr>
          <p:nvPr/>
        </p:nvPicPr>
        <p:blipFill>
          <a:blip r:embed="rId4"/>
          <a:stretch>
            <a:fillRect/>
          </a:stretch>
        </p:blipFill>
        <p:spPr>
          <a:xfrm>
            <a:off x="4728672" y="3166727"/>
            <a:ext cx="4667848" cy="1292972"/>
          </a:xfrm>
          <a:prstGeom prst="rect">
            <a:avLst/>
          </a:prstGeom>
        </p:spPr>
      </p:pic>
      <p:pic>
        <p:nvPicPr>
          <p:cNvPr id="25" name="Picture 24" descr="A colorful pie chart with numbers and text&#10;&#10;Description automatically generated">
            <a:extLst>
              <a:ext uri="{FF2B5EF4-FFF2-40B4-BE49-F238E27FC236}">
                <a16:creationId xmlns:a16="http://schemas.microsoft.com/office/drawing/2014/main" id="{7D7165EC-52C8-0332-AA2B-E5660AB4FD82}"/>
              </a:ext>
            </a:extLst>
          </p:cNvPr>
          <p:cNvPicPr>
            <a:picLocks noChangeAspect="1"/>
          </p:cNvPicPr>
          <p:nvPr/>
        </p:nvPicPr>
        <p:blipFill>
          <a:blip r:embed="rId5"/>
          <a:stretch>
            <a:fillRect/>
          </a:stretch>
        </p:blipFill>
        <p:spPr>
          <a:xfrm>
            <a:off x="9724377" y="2538981"/>
            <a:ext cx="1561894" cy="3345983"/>
          </a:xfrm>
          <a:prstGeom prst="rect">
            <a:avLst/>
          </a:prstGeom>
        </p:spPr>
      </p:pic>
      <p:pic>
        <p:nvPicPr>
          <p:cNvPr id="27" name="Picture 26">
            <a:extLst>
              <a:ext uri="{FF2B5EF4-FFF2-40B4-BE49-F238E27FC236}">
                <a16:creationId xmlns:a16="http://schemas.microsoft.com/office/drawing/2014/main" id="{24DA1256-CD6C-8073-8FF3-7E11BB55ACD6}"/>
              </a:ext>
            </a:extLst>
          </p:cNvPr>
          <p:cNvPicPr>
            <a:picLocks noChangeAspect="1"/>
          </p:cNvPicPr>
          <p:nvPr/>
        </p:nvPicPr>
        <p:blipFill>
          <a:blip r:embed="rId6"/>
          <a:stretch>
            <a:fillRect/>
          </a:stretch>
        </p:blipFill>
        <p:spPr>
          <a:xfrm>
            <a:off x="2731033" y="4749727"/>
            <a:ext cx="2025801" cy="1123950"/>
          </a:xfrm>
          <a:prstGeom prst="rect">
            <a:avLst/>
          </a:prstGeom>
        </p:spPr>
      </p:pic>
      <p:pic>
        <p:nvPicPr>
          <p:cNvPr id="29" name="Picture 28" descr="A graph showing the temperature of a person&#10;&#10;Description automatically generated">
            <a:extLst>
              <a:ext uri="{FF2B5EF4-FFF2-40B4-BE49-F238E27FC236}">
                <a16:creationId xmlns:a16="http://schemas.microsoft.com/office/drawing/2014/main" id="{8772694A-2022-8295-A367-439473F32799}"/>
              </a:ext>
            </a:extLst>
          </p:cNvPr>
          <p:cNvPicPr>
            <a:picLocks noChangeAspect="1"/>
          </p:cNvPicPr>
          <p:nvPr/>
        </p:nvPicPr>
        <p:blipFill>
          <a:blip r:embed="rId7"/>
          <a:stretch>
            <a:fillRect/>
          </a:stretch>
        </p:blipFill>
        <p:spPr>
          <a:xfrm>
            <a:off x="610341" y="4749727"/>
            <a:ext cx="1932405" cy="1123950"/>
          </a:xfrm>
          <a:prstGeom prst="rect">
            <a:avLst/>
          </a:prstGeom>
        </p:spPr>
      </p:pic>
      <p:pic>
        <p:nvPicPr>
          <p:cNvPr id="33" name="Picture 32" descr="A graph of blue and yellow bars&#10;&#10;Description automatically generated">
            <a:extLst>
              <a:ext uri="{FF2B5EF4-FFF2-40B4-BE49-F238E27FC236}">
                <a16:creationId xmlns:a16="http://schemas.microsoft.com/office/drawing/2014/main" id="{087D8A29-502E-1E55-6592-94E62C16BC5F}"/>
              </a:ext>
            </a:extLst>
          </p:cNvPr>
          <p:cNvPicPr>
            <a:picLocks noChangeAspect="1"/>
          </p:cNvPicPr>
          <p:nvPr/>
        </p:nvPicPr>
        <p:blipFill>
          <a:blip r:embed="rId8"/>
          <a:stretch>
            <a:fillRect/>
          </a:stretch>
        </p:blipFill>
        <p:spPr>
          <a:xfrm>
            <a:off x="5221382" y="4587118"/>
            <a:ext cx="2371975" cy="1336066"/>
          </a:xfrm>
          <a:prstGeom prst="rect">
            <a:avLst/>
          </a:prstGeom>
        </p:spPr>
      </p:pic>
      <p:pic>
        <p:nvPicPr>
          <p:cNvPr id="35" name="Picture 34" descr="A diagram of a distribution of different varieties of wheat&#10;&#10;Description automatically generated">
            <a:extLst>
              <a:ext uri="{FF2B5EF4-FFF2-40B4-BE49-F238E27FC236}">
                <a16:creationId xmlns:a16="http://schemas.microsoft.com/office/drawing/2014/main" id="{D21F0C8B-4E27-F108-0345-2E8B1BDD99CD}"/>
              </a:ext>
            </a:extLst>
          </p:cNvPr>
          <p:cNvPicPr>
            <a:picLocks noChangeAspect="1"/>
          </p:cNvPicPr>
          <p:nvPr/>
        </p:nvPicPr>
        <p:blipFill>
          <a:blip r:embed="rId9"/>
          <a:stretch>
            <a:fillRect/>
          </a:stretch>
        </p:blipFill>
        <p:spPr>
          <a:xfrm>
            <a:off x="7997102" y="4629835"/>
            <a:ext cx="1323530" cy="1323530"/>
          </a:xfrm>
          <a:prstGeom prst="rect">
            <a:avLst/>
          </a:prstGeom>
        </p:spPr>
      </p:pic>
      <p:pic>
        <p:nvPicPr>
          <p:cNvPr id="2" name="Graphic 1" descr="Hamburger Menu Icon with solid fill">
            <a:hlinkClick r:id="rId10" action="ppaction://hlinksldjump"/>
            <a:extLst>
              <a:ext uri="{FF2B5EF4-FFF2-40B4-BE49-F238E27FC236}">
                <a16:creationId xmlns:a16="http://schemas.microsoft.com/office/drawing/2014/main" id="{4C883D72-EB14-B091-E289-CAA247DDCB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7735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289704" y="452202"/>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2289704" y="855180"/>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6005232" y="385348"/>
            <a:ext cx="5665981"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solidFill>
                  <a:srgbClr val="FFFF00"/>
                </a:solidFill>
              </a:rPr>
              <a:t>How to determine the type of a graph?</a:t>
            </a:r>
            <a:endParaRPr lang="en-US" sz="2400" dirty="0">
              <a:solidFill>
                <a:srgbClr val="FFFF00"/>
              </a:solidFill>
            </a:endParaRPr>
          </a:p>
          <a:p>
            <a:endParaRPr lang="en-US" sz="1800" dirty="0"/>
          </a:p>
          <a:p>
            <a:endParaRPr lang="en-US" sz="1800" dirty="0"/>
          </a:p>
        </p:txBody>
      </p:sp>
      <p:pic>
        <p:nvPicPr>
          <p:cNvPr id="7" name="Picture 6" descr="A diagram of a graph and a blue arrow&#10;&#10;Description automatically generated">
            <a:extLst>
              <a:ext uri="{FF2B5EF4-FFF2-40B4-BE49-F238E27FC236}">
                <a16:creationId xmlns:a16="http://schemas.microsoft.com/office/drawing/2014/main" id="{AC650B77-CCF8-82AC-C2C4-84E0194D3262}"/>
              </a:ext>
            </a:extLst>
          </p:cNvPr>
          <p:cNvPicPr>
            <a:picLocks noChangeAspect="1"/>
          </p:cNvPicPr>
          <p:nvPr/>
        </p:nvPicPr>
        <p:blipFill>
          <a:blip r:embed="rId3"/>
          <a:stretch>
            <a:fillRect/>
          </a:stretch>
        </p:blipFill>
        <p:spPr>
          <a:xfrm>
            <a:off x="2289704" y="1786815"/>
            <a:ext cx="3228231" cy="1345096"/>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C7E16405-F8C2-9BCC-7F00-771934024DB2}"/>
              </a:ext>
            </a:extLst>
          </p:cNvPr>
          <p:cNvPicPr>
            <a:picLocks noChangeAspect="1"/>
          </p:cNvPicPr>
          <p:nvPr/>
        </p:nvPicPr>
        <p:blipFill>
          <a:blip r:embed="rId4"/>
          <a:stretch>
            <a:fillRect/>
          </a:stretch>
        </p:blipFill>
        <p:spPr>
          <a:xfrm>
            <a:off x="3572488" y="4861868"/>
            <a:ext cx="2234776" cy="14036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D9A7AA63-7A56-F55E-4B0C-96E1B39E20C3}"/>
              </a:ext>
            </a:extLst>
          </p:cNvPr>
          <p:cNvPicPr>
            <a:picLocks noChangeAspect="1"/>
          </p:cNvPicPr>
          <p:nvPr/>
        </p:nvPicPr>
        <p:blipFill>
          <a:blip r:embed="rId5"/>
          <a:stretch>
            <a:fillRect/>
          </a:stretch>
        </p:blipFill>
        <p:spPr>
          <a:xfrm>
            <a:off x="6005232" y="4861868"/>
            <a:ext cx="2631417" cy="1403636"/>
          </a:xfrm>
          <a:prstGeom prst="rect">
            <a:avLst/>
          </a:prstGeom>
        </p:spPr>
      </p:pic>
      <p:pic>
        <p:nvPicPr>
          <p:cNvPr id="13" name="Picture 12" descr="A graph of different colored bars&#10;&#10;Description automatically generated">
            <a:extLst>
              <a:ext uri="{FF2B5EF4-FFF2-40B4-BE49-F238E27FC236}">
                <a16:creationId xmlns:a16="http://schemas.microsoft.com/office/drawing/2014/main" id="{D4754205-F9B6-70EF-7B41-DDC84EEA9A09}"/>
              </a:ext>
            </a:extLst>
          </p:cNvPr>
          <p:cNvPicPr>
            <a:picLocks noChangeAspect="1"/>
          </p:cNvPicPr>
          <p:nvPr/>
        </p:nvPicPr>
        <p:blipFill>
          <a:blip r:embed="rId6"/>
          <a:stretch>
            <a:fillRect/>
          </a:stretch>
        </p:blipFill>
        <p:spPr>
          <a:xfrm>
            <a:off x="8903307" y="4861868"/>
            <a:ext cx="2404475" cy="1414681"/>
          </a:xfrm>
          <a:prstGeom prst="rect">
            <a:avLst/>
          </a:prstGeom>
        </p:spPr>
      </p:pic>
      <p:sp>
        <p:nvSpPr>
          <p:cNvPr id="14" name="Text Placeholder 26">
            <a:extLst>
              <a:ext uri="{FF2B5EF4-FFF2-40B4-BE49-F238E27FC236}">
                <a16:creationId xmlns:a16="http://schemas.microsoft.com/office/drawing/2014/main" id="{0C429275-2537-D937-A59D-C3902CFD866B}"/>
              </a:ext>
            </a:extLst>
          </p:cNvPr>
          <p:cNvSpPr txBox="1">
            <a:spLocks/>
          </p:cNvSpPr>
          <p:nvPr/>
        </p:nvSpPr>
        <p:spPr>
          <a:xfrm>
            <a:off x="2590995" y="3197251"/>
            <a:ext cx="2828344" cy="8213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Bar chart, line chart, histogram, and log-normal distribution</a:t>
            </a:r>
          </a:p>
        </p:txBody>
      </p:sp>
      <p:sp>
        <p:nvSpPr>
          <p:cNvPr id="15" name="Text Placeholder 26">
            <a:extLst>
              <a:ext uri="{FF2B5EF4-FFF2-40B4-BE49-F238E27FC236}">
                <a16:creationId xmlns:a16="http://schemas.microsoft.com/office/drawing/2014/main" id="{D23F53C4-D739-89B9-B918-A350E7375A63}"/>
              </a:ext>
            </a:extLst>
          </p:cNvPr>
          <p:cNvSpPr txBox="1">
            <a:spLocks/>
          </p:cNvSpPr>
          <p:nvPr/>
        </p:nvSpPr>
        <p:spPr>
          <a:xfrm>
            <a:off x="3979784" y="4372587"/>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Stacked bar chart</a:t>
            </a:r>
          </a:p>
        </p:txBody>
      </p:sp>
      <p:sp>
        <p:nvSpPr>
          <p:cNvPr id="16" name="Text Placeholder 26">
            <a:extLst>
              <a:ext uri="{FF2B5EF4-FFF2-40B4-BE49-F238E27FC236}">
                <a16:creationId xmlns:a16="http://schemas.microsoft.com/office/drawing/2014/main" id="{A99AE51A-3EF2-8AF3-5328-0825A5BD300E}"/>
              </a:ext>
            </a:extLst>
          </p:cNvPr>
          <p:cNvSpPr txBox="1">
            <a:spLocks/>
          </p:cNvSpPr>
          <p:nvPr/>
        </p:nvSpPr>
        <p:spPr>
          <a:xfrm>
            <a:off x="6544215"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Horizontal bar chart</a:t>
            </a:r>
          </a:p>
        </p:txBody>
      </p:sp>
      <p:sp>
        <p:nvSpPr>
          <p:cNvPr id="17" name="Text Placeholder 26">
            <a:extLst>
              <a:ext uri="{FF2B5EF4-FFF2-40B4-BE49-F238E27FC236}">
                <a16:creationId xmlns:a16="http://schemas.microsoft.com/office/drawing/2014/main" id="{EF30FD33-C96B-96D2-2C01-790BE9653490}"/>
              </a:ext>
            </a:extLst>
          </p:cNvPr>
          <p:cNvSpPr txBox="1">
            <a:spLocks/>
          </p:cNvSpPr>
          <p:nvPr/>
        </p:nvSpPr>
        <p:spPr>
          <a:xfrm>
            <a:off x="9319837" y="4352045"/>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Vertical bar chart</a:t>
            </a:r>
          </a:p>
        </p:txBody>
      </p:sp>
      <p:pic>
        <p:nvPicPr>
          <p:cNvPr id="19" name="Picture 18">
            <a:extLst>
              <a:ext uri="{FF2B5EF4-FFF2-40B4-BE49-F238E27FC236}">
                <a16:creationId xmlns:a16="http://schemas.microsoft.com/office/drawing/2014/main" id="{4E8F318F-6AF7-1FC3-979F-6739DE5A2FD5}"/>
              </a:ext>
            </a:extLst>
          </p:cNvPr>
          <p:cNvPicPr>
            <a:picLocks noChangeAspect="1"/>
          </p:cNvPicPr>
          <p:nvPr/>
        </p:nvPicPr>
        <p:blipFill>
          <a:blip r:embed="rId7"/>
          <a:stretch>
            <a:fillRect/>
          </a:stretch>
        </p:blipFill>
        <p:spPr>
          <a:xfrm>
            <a:off x="9081487" y="1424116"/>
            <a:ext cx="2255225" cy="1703882"/>
          </a:xfrm>
          <a:prstGeom prst="rect">
            <a:avLst/>
          </a:prstGeom>
        </p:spPr>
      </p:pic>
      <p:sp>
        <p:nvSpPr>
          <p:cNvPr id="20" name="Text Placeholder 26">
            <a:extLst>
              <a:ext uri="{FF2B5EF4-FFF2-40B4-BE49-F238E27FC236}">
                <a16:creationId xmlns:a16="http://schemas.microsoft.com/office/drawing/2014/main" id="{94C8A843-6FC2-0947-3E62-8B151A630625}"/>
              </a:ext>
            </a:extLst>
          </p:cNvPr>
          <p:cNvSpPr txBox="1">
            <a:spLocks/>
          </p:cNvSpPr>
          <p:nvPr/>
        </p:nvSpPr>
        <p:spPr>
          <a:xfrm>
            <a:off x="9448244" y="3252617"/>
            <a:ext cx="2404475" cy="50013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“Graph-like” images</a:t>
            </a:r>
          </a:p>
        </p:txBody>
      </p:sp>
      <p:pic>
        <p:nvPicPr>
          <p:cNvPr id="22" name="Picture 21" descr="A graph on a black background&#10;&#10;Description automatically generated">
            <a:extLst>
              <a:ext uri="{FF2B5EF4-FFF2-40B4-BE49-F238E27FC236}">
                <a16:creationId xmlns:a16="http://schemas.microsoft.com/office/drawing/2014/main" id="{AB9B12A9-1F4E-9B9B-C2F9-B0A1E53DA894}"/>
              </a:ext>
            </a:extLst>
          </p:cNvPr>
          <p:cNvPicPr>
            <a:picLocks noChangeAspect="1"/>
          </p:cNvPicPr>
          <p:nvPr/>
        </p:nvPicPr>
        <p:blipFill>
          <a:blip r:embed="rId8"/>
          <a:stretch>
            <a:fillRect/>
          </a:stretch>
        </p:blipFill>
        <p:spPr>
          <a:xfrm>
            <a:off x="6160987" y="1572183"/>
            <a:ext cx="2077093" cy="1555815"/>
          </a:xfrm>
          <a:prstGeom prst="rect">
            <a:avLst/>
          </a:prstGeom>
        </p:spPr>
      </p:pic>
      <p:sp>
        <p:nvSpPr>
          <p:cNvPr id="25" name="Text Placeholder 26">
            <a:extLst>
              <a:ext uri="{FF2B5EF4-FFF2-40B4-BE49-F238E27FC236}">
                <a16:creationId xmlns:a16="http://schemas.microsoft.com/office/drawing/2014/main" id="{860DDAF4-5A2E-0499-415C-99EB4920515C}"/>
              </a:ext>
            </a:extLst>
          </p:cNvPr>
          <p:cNvSpPr txBox="1">
            <a:spLocks/>
          </p:cNvSpPr>
          <p:nvPr/>
        </p:nvSpPr>
        <p:spPr>
          <a:xfrm>
            <a:off x="6221868" y="3242930"/>
            <a:ext cx="2828344" cy="50982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Two charts in one image</a:t>
            </a:r>
          </a:p>
        </p:txBody>
      </p:sp>
      <p:sp>
        <p:nvSpPr>
          <p:cNvPr id="26" name="Text Placeholder 26">
            <a:extLst>
              <a:ext uri="{FF2B5EF4-FFF2-40B4-BE49-F238E27FC236}">
                <a16:creationId xmlns:a16="http://schemas.microsoft.com/office/drawing/2014/main" id="{2355A422-EBC3-974B-95E4-FC583D31AC81}"/>
              </a:ext>
            </a:extLst>
          </p:cNvPr>
          <p:cNvSpPr txBox="1">
            <a:spLocks/>
          </p:cNvSpPr>
          <p:nvPr/>
        </p:nvSpPr>
        <p:spPr>
          <a:xfrm>
            <a:off x="6720827" y="3814350"/>
            <a:ext cx="1827480"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Bar Chart Types</a:t>
            </a:r>
          </a:p>
        </p:txBody>
      </p:sp>
      <p:sp>
        <p:nvSpPr>
          <p:cNvPr id="27" name="TextBox 26">
            <a:extLst>
              <a:ext uri="{FF2B5EF4-FFF2-40B4-BE49-F238E27FC236}">
                <a16:creationId xmlns:a16="http://schemas.microsoft.com/office/drawing/2014/main" id="{A18AF28B-8156-8C4C-7602-1434293BC4A5}"/>
              </a:ext>
            </a:extLst>
          </p:cNvPr>
          <p:cNvSpPr txBox="1"/>
          <p:nvPr/>
        </p:nvSpPr>
        <p:spPr>
          <a:xfrm>
            <a:off x="4893524" y="6446941"/>
            <a:ext cx="6096000" cy="307777"/>
          </a:xfrm>
          <a:prstGeom prst="rect">
            <a:avLst/>
          </a:prstGeom>
          <a:noFill/>
        </p:spPr>
        <p:txBody>
          <a:bodyPr wrap="square">
            <a:spAutoFit/>
          </a:bodyPr>
          <a:lstStyle/>
          <a:p>
            <a:r>
              <a:rPr lang="en-US" sz="1400" i="1" dirty="0">
                <a:solidFill>
                  <a:schemeClr val="bg1"/>
                </a:solidFill>
              </a:rPr>
              <a:t>https://www.kaggle.com/datasets/sunedition/graphs-dataset</a:t>
            </a:r>
          </a:p>
        </p:txBody>
      </p:sp>
      <p:sp>
        <p:nvSpPr>
          <p:cNvPr id="2" name="Date Placeholder 1">
            <a:extLst>
              <a:ext uri="{FF2B5EF4-FFF2-40B4-BE49-F238E27FC236}">
                <a16:creationId xmlns:a16="http://schemas.microsoft.com/office/drawing/2014/main" id="{6A9FC1B8-140E-80E8-87A9-4F66DD7489AA}"/>
              </a:ext>
            </a:extLst>
          </p:cNvPr>
          <p:cNvSpPr>
            <a:spLocks noGrp="1"/>
          </p:cNvSpPr>
          <p:nvPr>
            <p:ph type="dt" sz="half" idx="2"/>
          </p:nvPr>
        </p:nvSpPr>
        <p:spPr/>
        <p:txBody>
          <a:bodyPr/>
          <a:lstStyle/>
          <a:p>
            <a:pPr>
              <a:defRPr/>
            </a:pPr>
            <a:r>
              <a:rPr lang="en-US" cap="all"/>
              <a:t>Jan 23, 2024</a:t>
            </a:r>
            <a:endParaRPr lang="en-US" cap="all" dirty="0"/>
          </a:p>
        </p:txBody>
      </p:sp>
      <p:sp>
        <p:nvSpPr>
          <p:cNvPr id="6" name="Footer Placeholder 5">
            <a:extLst>
              <a:ext uri="{FF2B5EF4-FFF2-40B4-BE49-F238E27FC236}">
                <a16:creationId xmlns:a16="http://schemas.microsoft.com/office/drawing/2014/main" id="{1947D321-5483-0DAE-1D70-F3468F1DEB55}"/>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BD0DE42C-4AB5-8427-1696-0DFE6B755D1A}"/>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pic>
        <p:nvPicPr>
          <p:cNvPr id="10" name="Graphic 9" descr="Hamburger Menu Icon with solid fill">
            <a:hlinkClick r:id="rId9" action="ppaction://hlinksldjump"/>
            <a:extLst>
              <a:ext uri="{FF2B5EF4-FFF2-40B4-BE49-F238E27FC236}">
                <a16:creationId xmlns:a16="http://schemas.microsoft.com/office/drawing/2014/main" id="{BD3F6C24-91E7-787A-863C-64E7E77E1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1231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896769" y="485529"/>
            <a:ext cx="4919354" cy="667498"/>
          </a:xfrm>
        </p:spPr>
        <p:txBody>
          <a:bodyPr/>
          <a:lstStyle/>
          <a:p>
            <a:r>
              <a:rPr lang="en-US" dirty="0"/>
              <a:t>Objective</a:t>
            </a:r>
          </a:p>
        </p:txBody>
      </p:sp>
      <p:sp>
        <p:nvSpPr>
          <p:cNvPr id="3" name="Text Placeholder 26">
            <a:extLst>
              <a:ext uri="{FF2B5EF4-FFF2-40B4-BE49-F238E27FC236}">
                <a16:creationId xmlns:a16="http://schemas.microsoft.com/office/drawing/2014/main" id="{F54466AA-918B-549E-BEF4-119CD44EE423}"/>
              </a:ext>
            </a:extLst>
          </p:cNvPr>
          <p:cNvSpPr txBox="1">
            <a:spLocks/>
          </p:cNvSpPr>
          <p:nvPr/>
        </p:nvSpPr>
        <p:spPr>
          <a:xfrm>
            <a:off x="2491286" y="1184609"/>
            <a:ext cx="7898418"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dirty="0"/>
          </a:p>
        </p:txBody>
      </p:sp>
      <p:sp>
        <p:nvSpPr>
          <p:cNvPr id="4" name="Text Placeholder 44">
            <a:extLst>
              <a:ext uri="{FF2B5EF4-FFF2-40B4-BE49-F238E27FC236}">
                <a16:creationId xmlns:a16="http://schemas.microsoft.com/office/drawing/2014/main" id="{0564E10F-1F01-AF73-5FAA-399CFF71638E}"/>
              </a:ext>
            </a:extLst>
          </p:cNvPr>
          <p:cNvSpPr txBox="1">
            <a:spLocks/>
          </p:cNvSpPr>
          <p:nvPr/>
        </p:nvSpPr>
        <p:spPr>
          <a:xfrm>
            <a:off x="4896769" y="888507"/>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Hurdles to Overcome</a:t>
            </a:r>
          </a:p>
        </p:txBody>
      </p:sp>
      <p:sp>
        <p:nvSpPr>
          <p:cNvPr id="5" name="Text Placeholder 26">
            <a:extLst>
              <a:ext uri="{FF2B5EF4-FFF2-40B4-BE49-F238E27FC236}">
                <a16:creationId xmlns:a16="http://schemas.microsoft.com/office/drawing/2014/main" id="{9C5AD732-3EA9-4597-E12F-2E09D38721B6}"/>
              </a:ext>
            </a:extLst>
          </p:cNvPr>
          <p:cNvSpPr txBox="1">
            <a:spLocks/>
          </p:cNvSpPr>
          <p:nvPr/>
        </p:nvSpPr>
        <p:spPr>
          <a:xfrm>
            <a:off x="2776080" y="1902001"/>
            <a:ext cx="6785363"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Could not find suitable dataset with probability distribution graphs.</a:t>
            </a:r>
          </a:p>
          <a:p>
            <a:endParaRPr lang="en-US" sz="1800" dirty="0"/>
          </a:p>
          <a:p>
            <a:endParaRPr lang="en-US" sz="1800" dirty="0"/>
          </a:p>
        </p:txBody>
      </p:sp>
      <p:sp>
        <p:nvSpPr>
          <p:cNvPr id="6" name="Text Placeholder 26">
            <a:extLst>
              <a:ext uri="{FF2B5EF4-FFF2-40B4-BE49-F238E27FC236}">
                <a16:creationId xmlns:a16="http://schemas.microsoft.com/office/drawing/2014/main" id="{00CF5942-7B1F-F03C-5ECA-A4918F4A3CDB}"/>
              </a:ext>
            </a:extLst>
          </p:cNvPr>
          <p:cNvSpPr txBox="1">
            <a:spLocks/>
          </p:cNvSpPr>
          <p:nvPr/>
        </p:nvSpPr>
        <p:spPr>
          <a:xfrm>
            <a:off x="2776080" y="1402385"/>
            <a:ext cx="5665981" cy="54155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The Biggest Hurdle…</a:t>
            </a:r>
            <a:endParaRPr lang="en-US" sz="1800" dirty="0"/>
          </a:p>
        </p:txBody>
      </p:sp>
      <p:sp>
        <p:nvSpPr>
          <p:cNvPr id="7" name="Text Placeholder 26">
            <a:extLst>
              <a:ext uri="{FF2B5EF4-FFF2-40B4-BE49-F238E27FC236}">
                <a16:creationId xmlns:a16="http://schemas.microsoft.com/office/drawing/2014/main" id="{DDFACB01-AF21-CA12-3E91-1A6C439FD3B6}"/>
              </a:ext>
            </a:extLst>
          </p:cNvPr>
          <p:cNvSpPr txBox="1">
            <a:spLocks/>
          </p:cNvSpPr>
          <p:nvPr/>
        </p:nvSpPr>
        <p:spPr>
          <a:xfrm>
            <a:off x="3513742" y="2891012"/>
            <a:ext cx="6551285" cy="99923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Scrape the graphs from a website, but I would run into the issue of </a:t>
            </a:r>
            <a:r>
              <a:rPr lang="en-US" sz="1800" dirty="0">
                <a:solidFill>
                  <a:srgbClr val="FFC000"/>
                </a:solidFill>
              </a:rPr>
              <a:t>where to scrape</a:t>
            </a:r>
            <a:r>
              <a:rPr lang="en-US" sz="1800" dirty="0"/>
              <a:t> and </a:t>
            </a:r>
            <a:r>
              <a:rPr lang="en-US" sz="1800" dirty="0">
                <a:solidFill>
                  <a:srgbClr val="FFC000"/>
                </a:solidFill>
              </a:rPr>
              <a:t>how to label them time efficiently</a:t>
            </a:r>
            <a:r>
              <a:rPr lang="en-US" sz="1800" dirty="0"/>
              <a:t>.</a:t>
            </a:r>
          </a:p>
          <a:p>
            <a:endParaRPr lang="en-US" sz="1800" dirty="0"/>
          </a:p>
          <a:p>
            <a:endParaRPr lang="en-US" sz="1800" dirty="0"/>
          </a:p>
        </p:txBody>
      </p:sp>
      <p:sp>
        <p:nvSpPr>
          <p:cNvPr id="8" name="Text Placeholder 26">
            <a:extLst>
              <a:ext uri="{FF2B5EF4-FFF2-40B4-BE49-F238E27FC236}">
                <a16:creationId xmlns:a16="http://schemas.microsoft.com/office/drawing/2014/main" id="{191D3C44-3CFE-0C77-28E7-E23664F19B90}"/>
              </a:ext>
            </a:extLst>
          </p:cNvPr>
          <p:cNvSpPr txBox="1">
            <a:spLocks/>
          </p:cNvSpPr>
          <p:nvPr/>
        </p:nvSpPr>
        <p:spPr>
          <a:xfrm>
            <a:off x="2848967" y="2401615"/>
            <a:ext cx="3459068"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One - Scraped</a:t>
            </a:r>
          </a:p>
          <a:p>
            <a:endParaRPr lang="en-US" sz="1800" dirty="0"/>
          </a:p>
        </p:txBody>
      </p:sp>
      <p:sp>
        <p:nvSpPr>
          <p:cNvPr id="9" name="Text Placeholder 26">
            <a:extLst>
              <a:ext uri="{FF2B5EF4-FFF2-40B4-BE49-F238E27FC236}">
                <a16:creationId xmlns:a16="http://schemas.microsoft.com/office/drawing/2014/main" id="{A5B61697-C6BF-D29E-20A0-E3C9408D6E65}"/>
              </a:ext>
            </a:extLst>
          </p:cNvPr>
          <p:cNvSpPr txBox="1">
            <a:spLocks/>
          </p:cNvSpPr>
          <p:nvPr/>
        </p:nvSpPr>
        <p:spPr>
          <a:xfrm>
            <a:off x="4035036" y="3909488"/>
            <a:ext cx="3459069" cy="58626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00B0F0"/>
                </a:solidFill>
              </a:rPr>
              <a:t># Solution Two - Generated</a:t>
            </a:r>
          </a:p>
          <a:p>
            <a:endParaRPr lang="en-US" sz="1800" dirty="0"/>
          </a:p>
        </p:txBody>
      </p:sp>
      <p:sp>
        <p:nvSpPr>
          <p:cNvPr id="10" name="Text Placeholder 26">
            <a:extLst>
              <a:ext uri="{FF2B5EF4-FFF2-40B4-BE49-F238E27FC236}">
                <a16:creationId xmlns:a16="http://schemas.microsoft.com/office/drawing/2014/main" id="{7FDA15CA-73F6-7066-CA48-DD0A0280A3E5}"/>
              </a:ext>
            </a:extLst>
          </p:cNvPr>
          <p:cNvSpPr txBox="1">
            <a:spLocks/>
          </p:cNvSpPr>
          <p:nvPr/>
        </p:nvSpPr>
        <p:spPr>
          <a:xfrm>
            <a:off x="4598255" y="4451095"/>
            <a:ext cx="566598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Use a graphing library to generate randomized graphs.</a:t>
            </a:r>
          </a:p>
          <a:p>
            <a:endParaRPr lang="en-US" sz="1800" dirty="0"/>
          </a:p>
          <a:p>
            <a:endParaRPr lang="en-US" sz="1800" dirty="0"/>
          </a:p>
        </p:txBody>
      </p:sp>
      <p:sp>
        <p:nvSpPr>
          <p:cNvPr id="11" name="Text Placeholder 26">
            <a:extLst>
              <a:ext uri="{FF2B5EF4-FFF2-40B4-BE49-F238E27FC236}">
                <a16:creationId xmlns:a16="http://schemas.microsoft.com/office/drawing/2014/main" id="{AD8DEC88-F9B5-5B0C-7A72-5F80826CBE94}"/>
              </a:ext>
            </a:extLst>
          </p:cNvPr>
          <p:cNvSpPr txBox="1">
            <a:spLocks/>
          </p:cNvSpPr>
          <p:nvPr/>
        </p:nvSpPr>
        <p:spPr>
          <a:xfrm>
            <a:off x="5101962" y="4891583"/>
            <a:ext cx="6831621" cy="92079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solidFill>
                  <a:srgbClr val="92D050"/>
                </a:solidFill>
              </a:rPr>
              <a:t>This is the most time effective solution that will lead to hopefully similar results.</a:t>
            </a:r>
            <a:endParaRPr lang="en-US" sz="1800" dirty="0"/>
          </a:p>
        </p:txBody>
      </p:sp>
      <p:sp>
        <p:nvSpPr>
          <p:cNvPr id="2" name="Date Placeholder 1">
            <a:extLst>
              <a:ext uri="{FF2B5EF4-FFF2-40B4-BE49-F238E27FC236}">
                <a16:creationId xmlns:a16="http://schemas.microsoft.com/office/drawing/2014/main" id="{D3E94BDF-72DE-27C8-4320-41D5F54BE451}"/>
              </a:ext>
            </a:extLst>
          </p:cNvPr>
          <p:cNvSpPr>
            <a:spLocks noGrp="1"/>
          </p:cNvSpPr>
          <p:nvPr>
            <p:ph type="dt" sz="half" idx="2"/>
          </p:nvPr>
        </p:nvSpPr>
        <p:spPr/>
        <p:txBody>
          <a:bodyPr/>
          <a:lstStyle/>
          <a:p>
            <a:pPr>
              <a:defRPr/>
            </a:pPr>
            <a:r>
              <a:rPr lang="en-US" cap="all"/>
              <a:t>Jan 23, 2024</a:t>
            </a:r>
            <a:endParaRPr lang="en-US" cap="all" dirty="0"/>
          </a:p>
        </p:txBody>
      </p:sp>
      <p:sp>
        <p:nvSpPr>
          <p:cNvPr id="12" name="Footer Placeholder 11">
            <a:extLst>
              <a:ext uri="{FF2B5EF4-FFF2-40B4-BE49-F238E27FC236}">
                <a16:creationId xmlns:a16="http://schemas.microsoft.com/office/drawing/2014/main" id="{3E83A4FF-EE1D-E4CC-125A-1D21533B1CEB}"/>
              </a:ext>
            </a:extLst>
          </p:cNvPr>
          <p:cNvSpPr>
            <a:spLocks noGrp="1"/>
          </p:cNvSpPr>
          <p:nvPr>
            <p:ph type="ftr" sz="quarter" idx="3"/>
          </p:nvPr>
        </p:nvSpPr>
        <p:spPr/>
        <p:txBody>
          <a:bodyPr/>
          <a:lstStyle/>
          <a:p>
            <a:r>
              <a:rPr lang="en-US"/>
              <a:t>NN Graph Classifier</a:t>
            </a:r>
            <a:endParaRPr lang="en-US" dirty="0"/>
          </a:p>
        </p:txBody>
      </p:sp>
      <p:sp>
        <p:nvSpPr>
          <p:cNvPr id="13" name="Slide Number Placeholder 12">
            <a:extLst>
              <a:ext uri="{FF2B5EF4-FFF2-40B4-BE49-F238E27FC236}">
                <a16:creationId xmlns:a16="http://schemas.microsoft.com/office/drawing/2014/main" id="{BC634827-81E7-9D40-A109-DDA2516C15A5}"/>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pic>
        <p:nvPicPr>
          <p:cNvPr id="14" name="Graphic 13" descr="Hamburger Menu Icon with solid fill">
            <a:hlinkClick r:id="rId3" action="ppaction://hlinksldjump"/>
            <a:extLst>
              <a:ext uri="{FF2B5EF4-FFF2-40B4-BE49-F238E27FC236}">
                <a16:creationId xmlns:a16="http://schemas.microsoft.com/office/drawing/2014/main" id="{C09D9206-CB58-A206-5539-E626B5473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0108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Data</a:t>
            </a:r>
          </a:p>
        </p:txBody>
      </p:sp>
      <p:pic>
        <p:nvPicPr>
          <p:cNvPr id="2" name="Graphic 1" descr="Hamburger Menu Icon with solid fill">
            <a:hlinkClick r:id="rId2" action="ppaction://hlinksldjump"/>
            <a:extLst>
              <a:ext uri="{FF2B5EF4-FFF2-40B4-BE49-F238E27FC236}">
                <a16:creationId xmlns:a16="http://schemas.microsoft.com/office/drawing/2014/main" id="{38CBB61C-0C9E-6BE3-B820-955732D93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2636859"/>
            <a:ext cx="914400" cy="914400"/>
          </a:xfrm>
          <a:prstGeom prst="rect">
            <a:avLst/>
          </a:prstGeom>
        </p:spPr>
      </p:pic>
    </p:spTree>
    <p:extLst>
      <p:ext uri="{BB962C8B-B14F-4D97-AF65-F5344CB8AC3E}">
        <p14:creationId xmlns:p14="http://schemas.microsoft.com/office/powerpoint/2010/main" val="26044550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24045" y="611290"/>
            <a:ext cx="4936277" cy="575890"/>
          </a:xfrm>
        </p:spPr>
        <p:txBody>
          <a:bodyPr/>
          <a:lstStyle/>
          <a:p>
            <a:r>
              <a:rPr lang="en-US" dirty="0"/>
              <a:t>Data</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24045" y="2345845"/>
            <a:ext cx="3655218" cy="348162"/>
          </a:xfrm>
        </p:spPr>
        <p:txBody>
          <a:bodyPr/>
          <a:lstStyle/>
          <a:p>
            <a:r>
              <a:rPr lang="en-US" dirty="0"/>
              <a:t>CIFAR-10</a:t>
            </a:r>
          </a:p>
        </p:txBody>
      </p:sp>
      <p:sp>
        <p:nvSpPr>
          <p:cNvPr id="77" name="Text Placeholder 76">
            <a:extLst>
              <a:ext uri="{FF2B5EF4-FFF2-40B4-BE49-F238E27FC236}">
                <a16:creationId xmlns:a16="http://schemas.microsoft.com/office/drawing/2014/main" id="{92FDC44E-20CB-4210-8DA6-F83A46B39520}"/>
              </a:ext>
            </a:extLst>
          </p:cNvPr>
          <p:cNvSpPr>
            <a:spLocks noGrp="1"/>
          </p:cNvSpPr>
          <p:nvPr>
            <p:ph type="body" sz="quarter" idx="13"/>
          </p:nvPr>
        </p:nvSpPr>
        <p:spPr>
          <a:xfrm>
            <a:off x="4124045" y="2765249"/>
            <a:ext cx="3008630" cy="835369"/>
          </a:xfrm>
        </p:spPr>
        <p:txBody>
          <a:bodyPr/>
          <a:lstStyle/>
          <a:p>
            <a:r>
              <a:rPr lang="en-ZA" dirty="0"/>
              <a:t>Natural images of different types of objects, animals, and people</a:t>
            </a:r>
          </a:p>
          <a:p>
            <a:endParaRPr lang="en-US" dirty="0"/>
          </a:p>
        </p:txBody>
      </p:sp>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8477910" y="2345845"/>
            <a:ext cx="3008631" cy="348162"/>
          </a:xfrm>
        </p:spPr>
        <p:txBody>
          <a:bodyPr/>
          <a:lstStyle/>
          <a:p>
            <a:r>
              <a:rPr lang="en-US" dirty="0"/>
              <a:t>Generated Graphs</a:t>
            </a:r>
          </a:p>
        </p:txBody>
      </p:sp>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24045" y="4272076"/>
            <a:ext cx="3860390" cy="293309"/>
          </a:xfrm>
        </p:spPr>
        <p:txBody>
          <a:bodyPr/>
          <a:lstStyle/>
          <a:p>
            <a:r>
              <a:rPr lang="en-US" dirty="0"/>
              <a:t>Scraped Graphs (</a:t>
            </a:r>
            <a:r>
              <a:rPr lang="en-US" dirty="0" err="1"/>
              <a:t>SunEdition</a:t>
            </a:r>
            <a:r>
              <a:rPr lang="en-US" dirty="0"/>
              <a:t>)</a:t>
            </a:r>
          </a:p>
        </p:txBody>
      </p:sp>
      <p:sp>
        <p:nvSpPr>
          <p:cNvPr id="98" name="Text Placeholder 97">
            <a:extLst>
              <a:ext uri="{FF2B5EF4-FFF2-40B4-BE49-F238E27FC236}">
                <a16:creationId xmlns:a16="http://schemas.microsoft.com/office/drawing/2014/main" id="{01AED438-7299-4DC8-9DD9-BA1D41DA9675}"/>
              </a:ext>
            </a:extLst>
          </p:cNvPr>
          <p:cNvSpPr>
            <a:spLocks noGrp="1"/>
          </p:cNvSpPr>
          <p:nvPr>
            <p:ph type="body" sz="quarter" idx="22"/>
          </p:nvPr>
        </p:nvSpPr>
        <p:spPr>
          <a:xfrm>
            <a:off x="4124045" y="4655730"/>
            <a:ext cx="3008630" cy="636682"/>
          </a:xfrm>
        </p:spPr>
        <p:txBody>
          <a:bodyPr/>
          <a:lstStyle/>
          <a:p>
            <a:r>
              <a:rPr lang="en-ZA" dirty="0"/>
              <a:t>Graph dataset scraped from various sources which weren’t stated. </a:t>
            </a:r>
          </a:p>
        </p:txBody>
      </p:sp>
      <p:sp>
        <p:nvSpPr>
          <p:cNvPr id="14" name="Text Placeholder 76">
            <a:extLst>
              <a:ext uri="{FF2B5EF4-FFF2-40B4-BE49-F238E27FC236}">
                <a16:creationId xmlns:a16="http://schemas.microsoft.com/office/drawing/2014/main" id="{04DC7F25-7759-D256-6653-BB3D34D0A3CF}"/>
              </a:ext>
            </a:extLst>
          </p:cNvPr>
          <p:cNvSpPr txBox="1">
            <a:spLocks/>
          </p:cNvSpPr>
          <p:nvPr/>
        </p:nvSpPr>
        <p:spPr>
          <a:xfrm>
            <a:off x="4124045" y="3455573"/>
            <a:ext cx="3502818"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https://www.cs.toronto.edu/~kriz/cifar.html</a:t>
            </a:r>
            <a:endParaRPr lang="en-US" sz="1200" i="1" dirty="0"/>
          </a:p>
        </p:txBody>
      </p:sp>
      <p:sp>
        <p:nvSpPr>
          <p:cNvPr id="15" name="Text Placeholder 95">
            <a:extLst>
              <a:ext uri="{FF2B5EF4-FFF2-40B4-BE49-F238E27FC236}">
                <a16:creationId xmlns:a16="http://schemas.microsoft.com/office/drawing/2014/main" id="{7D430BF3-C03B-D909-EC5D-5CF879D7ACF2}"/>
              </a:ext>
            </a:extLst>
          </p:cNvPr>
          <p:cNvSpPr txBox="1">
            <a:spLocks/>
          </p:cNvSpPr>
          <p:nvPr/>
        </p:nvSpPr>
        <p:spPr>
          <a:xfrm>
            <a:off x="8477910" y="2882653"/>
            <a:ext cx="3008630" cy="240975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Graphs with different probability distributions.</a:t>
            </a:r>
          </a:p>
          <a:p>
            <a:endParaRPr lang="en-ZA" dirty="0"/>
          </a:p>
          <a:p>
            <a:r>
              <a:rPr lang="en-ZA" dirty="0"/>
              <a:t> Created using a language library.</a:t>
            </a:r>
          </a:p>
          <a:p>
            <a:endParaRPr lang="en-ZA" dirty="0"/>
          </a:p>
          <a:p>
            <a:r>
              <a:rPr lang="en-ZA" b="1" dirty="0">
                <a:solidFill>
                  <a:srgbClr val="FFFF00"/>
                </a:solidFill>
              </a:rPr>
              <a:t>Methodology and code explanation will be in Methods section.</a:t>
            </a:r>
          </a:p>
          <a:p>
            <a:endParaRPr lang="en-ZA" dirty="0"/>
          </a:p>
        </p:txBody>
      </p:sp>
      <p:sp>
        <p:nvSpPr>
          <p:cNvPr id="2" name="Text Placeholder 76">
            <a:extLst>
              <a:ext uri="{FF2B5EF4-FFF2-40B4-BE49-F238E27FC236}">
                <a16:creationId xmlns:a16="http://schemas.microsoft.com/office/drawing/2014/main" id="{9728EB6F-78EC-FB9F-D2EF-A465CBE7EEF3}"/>
              </a:ext>
            </a:extLst>
          </p:cNvPr>
          <p:cNvSpPr txBox="1">
            <a:spLocks/>
          </p:cNvSpPr>
          <p:nvPr/>
        </p:nvSpPr>
        <p:spPr>
          <a:xfrm>
            <a:off x="4124045" y="1244928"/>
            <a:ext cx="3008630"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2400" b="1" dirty="0"/>
              <a:t>3 Data Sources</a:t>
            </a:r>
          </a:p>
          <a:p>
            <a:endParaRPr lang="en-US" dirty="0"/>
          </a:p>
        </p:txBody>
      </p:sp>
      <p:sp>
        <p:nvSpPr>
          <p:cNvPr id="5" name="Text Placeholder 76">
            <a:extLst>
              <a:ext uri="{FF2B5EF4-FFF2-40B4-BE49-F238E27FC236}">
                <a16:creationId xmlns:a16="http://schemas.microsoft.com/office/drawing/2014/main" id="{A186969B-AD6F-30AD-BA1A-2DAAE9AD2CCC}"/>
              </a:ext>
            </a:extLst>
          </p:cNvPr>
          <p:cNvSpPr txBox="1">
            <a:spLocks/>
          </p:cNvSpPr>
          <p:nvPr/>
        </p:nvSpPr>
        <p:spPr>
          <a:xfrm>
            <a:off x="4124045" y="5381804"/>
            <a:ext cx="4086391" cy="39709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https://www.kaggle.com/datasets/sunedition/graphs-dataset</a:t>
            </a:r>
          </a:p>
        </p:txBody>
      </p:sp>
      <p:sp>
        <p:nvSpPr>
          <p:cNvPr id="3" name="Date Placeholder 2">
            <a:extLst>
              <a:ext uri="{FF2B5EF4-FFF2-40B4-BE49-F238E27FC236}">
                <a16:creationId xmlns:a16="http://schemas.microsoft.com/office/drawing/2014/main" id="{5669C91B-7086-A21C-9E5B-34B7EA8421F3}"/>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2397DCD-0701-4C49-8C70-2357C29AF310}"/>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A9452D6B-D403-A602-7479-70E9AF0E1A1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166EAD43-A658-D814-F713-244B044CD5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6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110510" y="891366"/>
            <a:ext cx="4579970" cy="797798"/>
          </a:xfrm>
        </p:spPr>
        <p:txBody>
          <a:bodyPr/>
          <a:lstStyle/>
          <a:p>
            <a:r>
              <a:rPr lang="en-US" sz="5400" dirty="0"/>
              <a:t>Outline</a:t>
            </a:r>
            <a:endParaRPr lang="en-US" sz="4400" dirty="0"/>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17744" y="1689164"/>
            <a:ext cx="6873925" cy="5036314"/>
          </a:xfrm>
        </p:spPr>
        <p:txBody>
          <a:bodyPr/>
          <a:lstStyle/>
          <a:p>
            <a:r>
              <a:rPr lang="en-US" sz="1450" b="1" dirty="0">
                <a:solidFill>
                  <a:srgbClr val="FFFF00"/>
                </a:solidFill>
              </a:rPr>
              <a:t>Motivation</a:t>
            </a:r>
            <a:r>
              <a:rPr lang="en-US" sz="1450" b="1" dirty="0"/>
              <a:t> – </a:t>
            </a:r>
            <a:r>
              <a:rPr lang="en-US" sz="1450" b="1" i="1" dirty="0"/>
              <a:t>Why choose this project and what literature is there?</a:t>
            </a:r>
          </a:p>
          <a:p>
            <a:r>
              <a:rPr lang="en-US" sz="1450" b="1" dirty="0">
                <a:solidFill>
                  <a:srgbClr val="FFFF00"/>
                </a:solidFill>
              </a:rPr>
              <a:t>Objective</a:t>
            </a:r>
            <a:r>
              <a:rPr lang="en-US" sz="1450" b="1" dirty="0"/>
              <a:t> – </a:t>
            </a:r>
            <a:r>
              <a:rPr lang="en-US" sz="1450" b="1" i="1" dirty="0"/>
              <a:t>What do I want to accomplish?</a:t>
            </a:r>
          </a:p>
          <a:p>
            <a:r>
              <a:rPr lang="en-US" sz="1450" b="1" i="1" dirty="0"/>
              <a:t>	</a:t>
            </a:r>
            <a:r>
              <a:rPr lang="en-US" sz="1450" dirty="0"/>
              <a:t>Goals of the Project</a:t>
            </a:r>
          </a:p>
          <a:p>
            <a:r>
              <a:rPr lang="en-US" sz="1450" b="1" i="1" dirty="0"/>
              <a:t>	</a:t>
            </a:r>
            <a:r>
              <a:rPr lang="en-US" sz="1450" dirty="0"/>
              <a:t>Hurdles to Overcome</a:t>
            </a:r>
          </a:p>
          <a:p>
            <a:r>
              <a:rPr lang="en-US" sz="1450" b="1" dirty="0">
                <a:solidFill>
                  <a:srgbClr val="FFFF00"/>
                </a:solidFill>
              </a:rPr>
              <a:t>Data</a:t>
            </a:r>
            <a:r>
              <a:rPr lang="en-US" sz="1450" b="1" dirty="0"/>
              <a:t> – </a:t>
            </a:r>
            <a:r>
              <a:rPr lang="en-US" sz="1450" b="1" i="1" dirty="0"/>
              <a:t>Where am I getting the data?</a:t>
            </a:r>
          </a:p>
          <a:p>
            <a:r>
              <a:rPr lang="en-US" sz="1450" dirty="0"/>
              <a:t>	CIFAR-10 Images</a:t>
            </a:r>
          </a:p>
          <a:p>
            <a:r>
              <a:rPr lang="en-US" sz="1450" dirty="0"/>
              <a:t>	Scraped Graphs</a:t>
            </a:r>
          </a:p>
          <a:p>
            <a:r>
              <a:rPr lang="en-US" sz="1450" dirty="0"/>
              <a:t>	Generated Graphs</a:t>
            </a:r>
          </a:p>
          <a:p>
            <a:r>
              <a:rPr lang="en-US" sz="1450" b="1" dirty="0">
                <a:solidFill>
                  <a:srgbClr val="FFFF00"/>
                </a:solidFill>
              </a:rPr>
              <a:t>Methods</a:t>
            </a:r>
            <a:r>
              <a:rPr lang="en-US" sz="1450" b="1" dirty="0"/>
              <a:t> – </a:t>
            </a:r>
            <a:r>
              <a:rPr lang="en-US" sz="1450" b="1" i="1" dirty="0"/>
              <a:t>How do I achieve my objectives?</a:t>
            </a:r>
          </a:p>
          <a:p>
            <a:r>
              <a:rPr lang="en-US" sz="1450" dirty="0"/>
              <a:t>	CNN, TensorFlow, and Python</a:t>
            </a:r>
          </a:p>
          <a:p>
            <a:r>
              <a:rPr lang="en-US" sz="1450" dirty="0"/>
              <a:t>	Simple Graph Classifiers</a:t>
            </a:r>
          </a:p>
          <a:p>
            <a:r>
              <a:rPr lang="en-US" sz="1450" dirty="0"/>
              <a:t>	Distribution Graph Classifiers</a:t>
            </a:r>
          </a:p>
          <a:p>
            <a:r>
              <a:rPr lang="en-US" sz="1450" b="1" dirty="0">
                <a:solidFill>
                  <a:srgbClr val="FFFF00"/>
                </a:solidFill>
              </a:rPr>
              <a:t>Results</a:t>
            </a:r>
            <a:r>
              <a:rPr lang="en-US" sz="1450" b="1" dirty="0"/>
              <a:t> – </a:t>
            </a:r>
            <a:r>
              <a:rPr lang="en-US" sz="1450" b="1" i="1" dirty="0"/>
              <a:t>Can the models accurately classify the images?</a:t>
            </a:r>
          </a:p>
          <a:p>
            <a:r>
              <a:rPr lang="en-US" sz="1450" b="1" dirty="0">
                <a:solidFill>
                  <a:srgbClr val="FFFF00"/>
                </a:solidFill>
              </a:rPr>
              <a:t>Conclusion</a:t>
            </a:r>
            <a:r>
              <a:rPr lang="en-US" sz="1450" b="1" dirty="0"/>
              <a:t> – </a:t>
            </a:r>
            <a:r>
              <a:rPr lang="en-US" sz="1450" b="1" i="1" dirty="0"/>
              <a:t>What are my final thoughts and further research?</a:t>
            </a:r>
          </a:p>
        </p:txBody>
      </p:sp>
      <p:pic>
        <p:nvPicPr>
          <p:cNvPr id="3" name="Picture 2" descr="Digital financial graphs in 3D">
            <a:extLst>
              <a:ext uri="{FF2B5EF4-FFF2-40B4-BE49-F238E27FC236}">
                <a16:creationId xmlns:a16="http://schemas.microsoft.com/office/drawing/2014/main" id="{EFFD29CF-2F08-7FC4-F1A7-400A5393AF49}"/>
              </a:ext>
            </a:extLst>
          </p:cNvPr>
          <p:cNvPicPr>
            <a:picLocks noChangeAspect="1"/>
          </p:cNvPicPr>
          <p:nvPr/>
        </p:nvPicPr>
        <p:blipFill>
          <a:blip r:embed="rId2"/>
          <a:stretch>
            <a:fillRect/>
          </a:stretch>
        </p:blipFill>
        <p:spPr>
          <a:xfrm>
            <a:off x="7636917" y="1388811"/>
            <a:ext cx="3614179" cy="3501241"/>
          </a:xfrm>
          <a:prstGeom prst="ellipse">
            <a:avLst/>
          </a:prstGeom>
        </p:spPr>
      </p:pic>
      <p:sp>
        <p:nvSpPr>
          <p:cNvPr id="2" name="Date Placeholder 1">
            <a:extLst>
              <a:ext uri="{FF2B5EF4-FFF2-40B4-BE49-F238E27FC236}">
                <a16:creationId xmlns:a16="http://schemas.microsoft.com/office/drawing/2014/main" id="{FBBE86B7-BCFA-F352-F696-7B52487D3FA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999DF148-367E-C491-C8B9-C94F73DED6E2}"/>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A60A6B-4392-FA12-B75E-8738376429D9}"/>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pic>
        <p:nvPicPr>
          <p:cNvPr id="12" name="Graphic 11" descr="Link with solid fill">
            <a:hlinkClick r:id="rId3" action="ppaction://hlinksldjump"/>
            <a:extLst>
              <a:ext uri="{FF2B5EF4-FFF2-40B4-BE49-F238E27FC236}">
                <a16:creationId xmlns:a16="http://schemas.microsoft.com/office/drawing/2014/main" id="{D419E48F-1213-1E18-42B2-A6FDDBEFC3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1788068"/>
            <a:ext cx="279272" cy="279272"/>
          </a:xfrm>
          <a:prstGeom prst="rect">
            <a:avLst/>
          </a:prstGeom>
        </p:spPr>
      </p:pic>
      <p:pic>
        <p:nvPicPr>
          <p:cNvPr id="13" name="Graphic 12" descr="Link with solid fill">
            <a:hlinkClick r:id="rId6" action="ppaction://hlinksldjump"/>
            <a:extLst>
              <a:ext uri="{FF2B5EF4-FFF2-40B4-BE49-F238E27FC236}">
                <a16:creationId xmlns:a16="http://schemas.microsoft.com/office/drawing/2014/main" id="{9249113C-AFE7-4FD1-0391-9A5BE9E0E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2134239"/>
            <a:ext cx="279272" cy="279272"/>
          </a:xfrm>
          <a:prstGeom prst="rect">
            <a:avLst/>
          </a:prstGeom>
        </p:spPr>
      </p:pic>
      <p:pic>
        <p:nvPicPr>
          <p:cNvPr id="14" name="Graphic 13" descr="Link with solid fill">
            <a:hlinkClick r:id="rId7" action="ppaction://hlinksldjump"/>
            <a:extLst>
              <a:ext uri="{FF2B5EF4-FFF2-40B4-BE49-F238E27FC236}">
                <a16:creationId xmlns:a16="http://schemas.microsoft.com/office/drawing/2014/main" id="{ACED9366-18FD-87E0-D98B-396176BDBE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3095285"/>
            <a:ext cx="279272" cy="279272"/>
          </a:xfrm>
          <a:prstGeom prst="rect">
            <a:avLst/>
          </a:prstGeom>
        </p:spPr>
      </p:pic>
      <p:pic>
        <p:nvPicPr>
          <p:cNvPr id="15" name="Graphic 14" descr="Link with solid fill">
            <a:hlinkClick r:id="rId8" action="ppaction://hlinksldjump"/>
            <a:extLst>
              <a:ext uri="{FF2B5EF4-FFF2-40B4-BE49-F238E27FC236}">
                <a16:creationId xmlns:a16="http://schemas.microsoft.com/office/drawing/2014/main" id="{3FC8745D-5ED4-D3A4-1C82-6E94C7E1DD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4446647"/>
            <a:ext cx="279272" cy="279272"/>
          </a:xfrm>
          <a:prstGeom prst="rect">
            <a:avLst/>
          </a:prstGeom>
        </p:spPr>
      </p:pic>
      <p:pic>
        <p:nvPicPr>
          <p:cNvPr id="16" name="Graphic 15" descr="Link with solid fill">
            <a:hlinkClick r:id="rId9" action="ppaction://hlinksldjump"/>
            <a:extLst>
              <a:ext uri="{FF2B5EF4-FFF2-40B4-BE49-F238E27FC236}">
                <a16:creationId xmlns:a16="http://schemas.microsoft.com/office/drawing/2014/main" id="{6A927A49-9363-D527-368E-240571C30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5753864"/>
            <a:ext cx="279272" cy="279272"/>
          </a:xfrm>
          <a:prstGeom prst="rect">
            <a:avLst/>
          </a:prstGeom>
        </p:spPr>
      </p:pic>
      <p:pic>
        <p:nvPicPr>
          <p:cNvPr id="17" name="Graphic 16" descr="Link with solid fill">
            <a:hlinkClick r:id="rId10" action="ppaction://hlinksldjump"/>
            <a:extLst>
              <a:ext uri="{FF2B5EF4-FFF2-40B4-BE49-F238E27FC236}">
                <a16:creationId xmlns:a16="http://schemas.microsoft.com/office/drawing/2014/main" id="{BD60E9B7-5CFB-60E1-E637-A767769D01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1268" y="6100035"/>
            <a:ext cx="279272" cy="279272"/>
          </a:xfrm>
          <a:prstGeom prst="rect">
            <a:avLst/>
          </a:prstGeom>
        </p:spPr>
      </p:pic>
      <p:pic>
        <p:nvPicPr>
          <p:cNvPr id="18" name="Graphic 17" descr="Link with solid fill">
            <a:hlinkClick r:id="rId11" action="ppaction://hlinksldjump"/>
            <a:extLst>
              <a:ext uri="{FF2B5EF4-FFF2-40B4-BE49-F238E27FC236}">
                <a16:creationId xmlns:a16="http://schemas.microsoft.com/office/drawing/2014/main" id="{636D99ED-1BBB-EF0B-7299-8F4D799C73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451611"/>
            <a:ext cx="279272" cy="279272"/>
          </a:xfrm>
          <a:prstGeom prst="rect">
            <a:avLst/>
          </a:prstGeom>
        </p:spPr>
      </p:pic>
      <p:pic>
        <p:nvPicPr>
          <p:cNvPr id="19" name="Graphic 18" descr="Link with solid fill">
            <a:hlinkClick r:id="rId14" action="ppaction://hlinksldjump"/>
            <a:extLst>
              <a:ext uri="{FF2B5EF4-FFF2-40B4-BE49-F238E27FC236}">
                <a16:creationId xmlns:a16="http://schemas.microsoft.com/office/drawing/2014/main" id="{B411730B-292A-E0A3-72D4-E9646EE116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2751964"/>
            <a:ext cx="279272" cy="279272"/>
          </a:xfrm>
          <a:prstGeom prst="rect">
            <a:avLst/>
          </a:prstGeom>
        </p:spPr>
      </p:pic>
      <p:pic>
        <p:nvPicPr>
          <p:cNvPr id="26" name="Graphic 25" descr="Link with solid fill">
            <a:hlinkClick r:id="rId15" action="ppaction://hlinksldjump"/>
            <a:extLst>
              <a:ext uri="{FF2B5EF4-FFF2-40B4-BE49-F238E27FC236}">
                <a16:creationId xmlns:a16="http://schemas.microsoft.com/office/drawing/2014/main" id="{854FAF18-AEBE-2DAC-6162-931D4DBCA6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429000"/>
            <a:ext cx="279272" cy="279272"/>
          </a:xfrm>
          <a:prstGeom prst="rect">
            <a:avLst/>
          </a:prstGeom>
        </p:spPr>
      </p:pic>
      <p:pic>
        <p:nvPicPr>
          <p:cNvPr id="30" name="Graphic 29" descr="Link with solid fill">
            <a:hlinkClick r:id="rId16" action="ppaction://hlinksldjump"/>
            <a:extLst>
              <a:ext uri="{FF2B5EF4-FFF2-40B4-BE49-F238E27FC236}">
                <a16:creationId xmlns:a16="http://schemas.microsoft.com/office/drawing/2014/main" id="{AA168D84-B0FB-67AB-6DBB-188B584F0A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3756014"/>
            <a:ext cx="279272" cy="279272"/>
          </a:xfrm>
          <a:prstGeom prst="rect">
            <a:avLst/>
          </a:prstGeom>
        </p:spPr>
      </p:pic>
      <p:pic>
        <p:nvPicPr>
          <p:cNvPr id="31" name="Graphic 30" descr="Link with solid fill">
            <a:hlinkClick r:id="rId17" action="ppaction://hlinksldjump"/>
            <a:extLst>
              <a:ext uri="{FF2B5EF4-FFF2-40B4-BE49-F238E27FC236}">
                <a16:creationId xmlns:a16="http://schemas.microsoft.com/office/drawing/2014/main" id="{841BC48D-4851-1C96-439A-B1A47677570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097060"/>
            <a:ext cx="279272" cy="279272"/>
          </a:xfrm>
          <a:prstGeom prst="rect">
            <a:avLst/>
          </a:prstGeom>
        </p:spPr>
      </p:pic>
      <p:pic>
        <p:nvPicPr>
          <p:cNvPr id="32" name="Graphic 31" descr="Link with solid fill">
            <a:hlinkClick r:id="rId18" action="ppaction://hlinksldjump"/>
            <a:extLst>
              <a:ext uri="{FF2B5EF4-FFF2-40B4-BE49-F238E27FC236}">
                <a16:creationId xmlns:a16="http://schemas.microsoft.com/office/drawing/2014/main" id="{617A19B7-D002-C7F5-9D54-23278575AA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4743209"/>
            <a:ext cx="279272" cy="279272"/>
          </a:xfrm>
          <a:prstGeom prst="rect">
            <a:avLst/>
          </a:prstGeom>
        </p:spPr>
      </p:pic>
      <p:pic>
        <p:nvPicPr>
          <p:cNvPr id="33" name="Graphic 32" descr="Link with solid fill">
            <a:hlinkClick r:id="rId19" action="ppaction://hlinksldjump"/>
            <a:extLst>
              <a:ext uri="{FF2B5EF4-FFF2-40B4-BE49-F238E27FC236}">
                <a16:creationId xmlns:a16="http://schemas.microsoft.com/office/drawing/2014/main" id="{2C30C64D-65D0-010F-D71E-C89C18DC5B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086206"/>
            <a:ext cx="279272" cy="279272"/>
          </a:xfrm>
          <a:prstGeom prst="rect">
            <a:avLst/>
          </a:prstGeom>
        </p:spPr>
      </p:pic>
      <p:pic>
        <p:nvPicPr>
          <p:cNvPr id="34" name="Graphic 33" descr="Link with solid fill">
            <a:hlinkClick r:id="rId20" action="ppaction://hlinksldjump"/>
            <a:extLst>
              <a:ext uri="{FF2B5EF4-FFF2-40B4-BE49-F238E27FC236}">
                <a16:creationId xmlns:a16="http://schemas.microsoft.com/office/drawing/2014/main" id="{7CACA8D7-C9CB-73FD-7B37-BE38F5F8712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22018" y="5429203"/>
            <a:ext cx="279272" cy="279272"/>
          </a:xfrm>
          <a:prstGeom prst="rect">
            <a:avLst/>
          </a:prstGeom>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descr="A collage of animals&#10;&#10;Description automatically generated">
            <a:extLst>
              <a:ext uri="{FF2B5EF4-FFF2-40B4-BE49-F238E27FC236}">
                <a16:creationId xmlns:a16="http://schemas.microsoft.com/office/drawing/2014/main" id="{9A55D2AD-626C-D2B4-D561-A38A90F86B75}"/>
              </a:ext>
            </a:extLst>
          </p:cNvPr>
          <p:cNvPicPr>
            <a:picLocks noChangeAspect="1"/>
          </p:cNvPicPr>
          <p:nvPr/>
        </p:nvPicPr>
        <p:blipFill>
          <a:blip r:embed="rId2"/>
          <a:stretch>
            <a:fill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CIFAR-10 Images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535038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Canadian Institute For Advanced Research</a:t>
            </a:r>
          </a:p>
          <a:p>
            <a:endParaRPr lang="en-ZA" b="1" dirty="0"/>
          </a:p>
          <a:p>
            <a:r>
              <a:rPr lang="en-ZA" b="1" dirty="0"/>
              <a:t>Count </a:t>
            </a:r>
            <a:r>
              <a:rPr lang="en-ZA" dirty="0"/>
              <a:t>– 60,000</a:t>
            </a:r>
          </a:p>
          <a:p>
            <a:r>
              <a:rPr lang="en-ZA" b="1" dirty="0"/>
              <a:t>Dimensions </a:t>
            </a:r>
            <a:r>
              <a:rPr lang="en-ZA" dirty="0"/>
              <a:t>– 32x32</a:t>
            </a:r>
          </a:p>
          <a:p>
            <a:r>
              <a:rPr lang="en-ZA" b="1" dirty="0"/>
              <a:t>Format</a:t>
            </a:r>
            <a:r>
              <a:rPr lang="en-ZA" dirty="0"/>
              <a:t> – flat NumPy array</a:t>
            </a:r>
          </a:p>
          <a:p>
            <a:r>
              <a:rPr lang="en-ZA" b="1" dirty="0"/>
              <a:t>Shape</a:t>
            </a:r>
            <a:r>
              <a:rPr lang="en-ZA" dirty="0"/>
              <a:t> – (3072,)</a:t>
            </a:r>
          </a:p>
          <a:p>
            <a:r>
              <a:rPr lang="en-ZA" b="1" dirty="0"/>
              <a:t>10 Classes </a:t>
            </a:r>
            <a:r>
              <a:rPr lang="en-ZA" dirty="0"/>
              <a:t>– airplane, automobile, bird, cat, deer, dog, frog, horse, ship, and truck</a:t>
            </a:r>
          </a:p>
          <a:p>
            <a:endParaRPr lang="en-ZA" dirty="0"/>
          </a:p>
          <a:p>
            <a:r>
              <a:rPr lang="en-ZA" b="1" dirty="0">
                <a:solidFill>
                  <a:srgbClr val="FFFF00"/>
                </a:solidFill>
              </a:rPr>
              <a:t>Updated</a:t>
            </a:r>
          </a:p>
          <a:p>
            <a:r>
              <a:rPr lang="en-ZA" b="1" dirty="0"/>
              <a:t>Count </a:t>
            </a:r>
            <a:r>
              <a:rPr lang="en-ZA" dirty="0"/>
              <a:t>– 10,000 (first batch)</a:t>
            </a:r>
          </a:p>
          <a:p>
            <a:r>
              <a:rPr lang="en-ZA" b="1" dirty="0"/>
              <a:t>Dimensions </a:t>
            </a:r>
            <a:r>
              <a:rPr lang="en-ZA" dirty="0"/>
              <a:t>– 32x32</a:t>
            </a:r>
          </a:p>
          <a:p>
            <a:r>
              <a:rPr lang="en-ZA" b="1" dirty="0"/>
              <a:t>Format</a:t>
            </a:r>
            <a:r>
              <a:rPr lang="en-ZA" dirty="0"/>
              <a:t> – JPG</a:t>
            </a:r>
            <a:endParaRPr lang="en-ZA" b="1" dirty="0"/>
          </a:p>
          <a:p>
            <a:r>
              <a:rPr lang="en-ZA" b="1" dirty="0"/>
              <a:t>Shape</a:t>
            </a:r>
            <a:r>
              <a:rPr lang="en-ZA" dirty="0"/>
              <a:t> – (32, 32, 3)</a:t>
            </a:r>
          </a:p>
          <a:p>
            <a:r>
              <a:rPr lang="en-ZA" b="1" dirty="0"/>
              <a:t>10 Classes </a:t>
            </a:r>
            <a:r>
              <a:rPr lang="en-ZA" dirty="0"/>
              <a:t>– airplane, automobile, bird, cat, deer, dog, frog, horse, ship, and truck</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CIFAR-10 Overview (CIFAR)</a:t>
            </a:r>
          </a:p>
        </p:txBody>
      </p:sp>
      <p:sp>
        <p:nvSpPr>
          <p:cNvPr id="3" name="Date Placeholder 2">
            <a:extLst>
              <a:ext uri="{FF2B5EF4-FFF2-40B4-BE49-F238E27FC236}">
                <a16:creationId xmlns:a16="http://schemas.microsoft.com/office/drawing/2014/main" id="{8E57657A-FC95-6A47-E075-17F286AA948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6EA6FA08-460E-5204-68E7-562F26C3667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57D23471-FF07-0587-D784-5640E2ECFEBE}"/>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0882D555-A7B4-E039-752F-C70269511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71070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Scraped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https://www.kaggle.com/sunedition</a:t>
            </a:r>
          </a:p>
          <a:p>
            <a:endParaRPr lang="en-ZA" b="1" dirty="0"/>
          </a:p>
          <a:p>
            <a:r>
              <a:rPr lang="en-ZA" b="1" dirty="0"/>
              <a:t>Count </a:t>
            </a:r>
            <a:r>
              <a:rPr lang="en-ZA" dirty="0"/>
              <a:t>– 15,0875</a:t>
            </a:r>
          </a:p>
          <a:p>
            <a:r>
              <a:rPr lang="en-ZA" b="1" dirty="0"/>
              <a:t>Dimensions </a:t>
            </a:r>
            <a:r>
              <a:rPr lang="en-ZA" dirty="0"/>
              <a:t>– various</a:t>
            </a:r>
          </a:p>
          <a:p>
            <a:r>
              <a:rPr lang="en-ZA" b="1" dirty="0"/>
              <a:t>Format</a:t>
            </a:r>
            <a:r>
              <a:rPr lang="en-ZA" dirty="0"/>
              <a:t> - JPG</a:t>
            </a:r>
          </a:p>
          <a:p>
            <a:r>
              <a:rPr lang="en-ZA" b="1" dirty="0"/>
              <a:t>8 Classes </a:t>
            </a:r>
            <a:r>
              <a:rPr lang="en-ZA" dirty="0"/>
              <a:t>– just image, bar chart, diagram, flow chart, graph, growth chart, pie chart, table</a:t>
            </a:r>
          </a:p>
          <a:p>
            <a:endParaRPr lang="en-ZA" dirty="0"/>
          </a:p>
          <a:p>
            <a:r>
              <a:rPr lang="en-ZA" b="1" dirty="0">
                <a:solidFill>
                  <a:srgbClr val="FFFF00"/>
                </a:solidFill>
              </a:rPr>
              <a:t>Updated</a:t>
            </a:r>
          </a:p>
          <a:p>
            <a:r>
              <a:rPr lang="en-ZA" b="1" dirty="0"/>
              <a:t>Count </a:t>
            </a:r>
            <a:r>
              <a:rPr lang="en-ZA" dirty="0"/>
              <a:t>– 7,753</a:t>
            </a:r>
          </a:p>
          <a:p>
            <a:r>
              <a:rPr lang="en-ZA" b="1" dirty="0"/>
              <a:t>Dimensions </a:t>
            </a:r>
            <a:r>
              <a:rPr lang="en-ZA" dirty="0"/>
              <a:t>– 32x32</a:t>
            </a:r>
          </a:p>
          <a:p>
            <a:r>
              <a:rPr lang="en-ZA" b="1" dirty="0"/>
              <a:t>Format</a:t>
            </a:r>
            <a:r>
              <a:rPr lang="en-ZA" dirty="0"/>
              <a:t> - JPG</a:t>
            </a:r>
          </a:p>
          <a:p>
            <a:r>
              <a:rPr lang="en-ZA" b="1" dirty="0"/>
              <a:t>4 Classes </a:t>
            </a:r>
            <a:r>
              <a:rPr lang="en-ZA" dirty="0"/>
              <a:t>– bar, diagram, graph, pie</a:t>
            </a:r>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Scraped Overview (SCP)</a:t>
            </a:r>
          </a:p>
        </p:txBody>
      </p:sp>
      <p:sp>
        <p:nvSpPr>
          <p:cNvPr id="3" name="Date Placeholder 2">
            <a:extLst>
              <a:ext uri="{FF2B5EF4-FFF2-40B4-BE49-F238E27FC236}">
                <a16:creationId xmlns:a16="http://schemas.microsoft.com/office/drawing/2014/main" id="{AC6B1D71-F32C-0FF3-FDDC-C65E09E2F9B6}"/>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3B6305F7-3E8E-7580-C263-651393CE12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4CBD6ECC-CC39-14DD-B4F0-5D0AC236ABB1}"/>
              </a:ext>
            </a:extLst>
          </p:cNvPr>
          <p:cNvSpPr>
            <a:spLocks noGrp="1"/>
          </p:cNvSpPr>
          <p:nvPr>
            <p:ph type="sldNum" sz="quarter" idx="4"/>
          </p:nvPr>
        </p:nvSpPr>
        <p:spPr/>
        <p:txBody>
          <a:bodyPr/>
          <a:lstStyle/>
          <a:p>
            <a:pPr>
              <a:defRPr/>
            </a:pPr>
            <a:fld id="{8D1FC6F8-0BCD-47E9-9C64-690771D9C143}" type="slidenum">
              <a:rPr lang="en-US" smtClean="0"/>
              <a:pPr>
                <a:defRPr/>
              </a:pPr>
              <a:t>21</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B1D11E66-1277-BE62-6643-611953898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753928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4F9F910-6FCD-9FCB-120E-79B25E1E966F}"/>
              </a:ext>
            </a:extLst>
          </p:cNvPr>
          <p:cNvSpPr/>
          <p:nvPr/>
        </p:nvSpPr>
        <p:spPr>
          <a:xfrm>
            <a:off x="356445" y="1361845"/>
            <a:ext cx="6609320" cy="5350381"/>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8" y="361845"/>
            <a:ext cx="4936277" cy="575890"/>
          </a:xfrm>
        </p:spPr>
        <p:txBody>
          <a:bodyPr/>
          <a:lstStyle/>
          <a:p>
            <a:r>
              <a:rPr lang="en-US" dirty="0"/>
              <a:t>Data</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t="88" b="88"/>
          <a:stretch/>
        </p:blipFill>
        <p:spPr>
          <a:xfrm>
            <a:off x="544348" y="1544407"/>
            <a:ext cx="6207635" cy="4966109"/>
          </a:xfrm>
          <a:prstGeom prst="roundRect">
            <a:avLst/>
          </a:prstGeom>
          <a:effectLst>
            <a:glow rad="63500">
              <a:schemeClr val="accent6">
                <a:satMod val="175000"/>
                <a:alpha val="40000"/>
              </a:schemeClr>
            </a:glow>
          </a:effectLst>
        </p:spPr>
      </p:pic>
      <p:sp>
        <p:nvSpPr>
          <p:cNvPr id="16" name="Text Placeholder 44">
            <a:extLst>
              <a:ext uri="{FF2B5EF4-FFF2-40B4-BE49-F238E27FC236}">
                <a16:creationId xmlns:a16="http://schemas.microsoft.com/office/drawing/2014/main" id="{85D72E58-6538-AA57-A45E-73F9EE83F543}"/>
              </a:ext>
            </a:extLst>
          </p:cNvPr>
          <p:cNvSpPr txBox="1">
            <a:spLocks/>
          </p:cNvSpPr>
          <p:nvPr/>
        </p:nvSpPr>
        <p:spPr>
          <a:xfrm>
            <a:off x="2029487" y="78595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sp>
        <p:nvSpPr>
          <p:cNvPr id="8" name="Text Placeholder 76">
            <a:extLst>
              <a:ext uri="{FF2B5EF4-FFF2-40B4-BE49-F238E27FC236}">
                <a16:creationId xmlns:a16="http://schemas.microsoft.com/office/drawing/2014/main" id="{406678A6-43FF-AE7B-A12C-9EB7FC9F5218}"/>
              </a:ext>
            </a:extLst>
          </p:cNvPr>
          <p:cNvSpPr txBox="1">
            <a:spLocks/>
          </p:cNvSpPr>
          <p:nvPr/>
        </p:nvSpPr>
        <p:spPr>
          <a:xfrm>
            <a:off x="7364200" y="1335869"/>
            <a:ext cx="3317051" cy="4925783"/>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b="1" dirty="0"/>
              <a:t>My own dataset</a:t>
            </a:r>
          </a:p>
          <a:p>
            <a:endParaRPr lang="en-ZA" b="1" dirty="0"/>
          </a:p>
          <a:p>
            <a:r>
              <a:rPr lang="en-ZA" b="1" dirty="0"/>
              <a:t>Count </a:t>
            </a:r>
            <a:r>
              <a:rPr lang="en-ZA" dirty="0"/>
              <a:t>– 8,000</a:t>
            </a:r>
          </a:p>
          <a:p>
            <a:r>
              <a:rPr lang="en-ZA" b="1" dirty="0"/>
              <a:t>Dimensions </a:t>
            </a:r>
            <a:r>
              <a:rPr lang="en-ZA" dirty="0"/>
              <a:t>– 460x345</a:t>
            </a:r>
          </a:p>
          <a:p>
            <a:r>
              <a:rPr lang="en-ZA" b="1" dirty="0"/>
              <a:t>Format</a:t>
            </a:r>
            <a:r>
              <a:rPr lang="en-ZA" dirty="0"/>
              <a:t> - JPG</a:t>
            </a:r>
          </a:p>
          <a:p>
            <a:r>
              <a:rPr lang="en-ZA" b="1" dirty="0"/>
              <a:t>4 Classes </a:t>
            </a:r>
            <a:r>
              <a:rPr lang="en-ZA" dirty="0"/>
              <a:t>– norm, </a:t>
            </a:r>
            <a:r>
              <a:rPr lang="en-ZA" dirty="0" err="1"/>
              <a:t>lognorm</a:t>
            </a:r>
            <a:r>
              <a:rPr lang="en-ZA" dirty="0"/>
              <a:t>, exp, </a:t>
            </a:r>
            <a:r>
              <a:rPr lang="en-ZA" dirty="0" err="1"/>
              <a:t>unif</a:t>
            </a:r>
            <a:endParaRPr lang="en-ZA" dirty="0"/>
          </a:p>
          <a:p>
            <a:endParaRPr lang="en-ZA" dirty="0"/>
          </a:p>
          <a:p>
            <a:r>
              <a:rPr lang="en-ZA" dirty="0"/>
              <a:t>norm: normal distribution</a:t>
            </a:r>
          </a:p>
          <a:p>
            <a:r>
              <a:rPr lang="en-ZA" dirty="0" err="1"/>
              <a:t>lognorm</a:t>
            </a:r>
            <a:r>
              <a:rPr lang="en-ZA" dirty="0"/>
              <a:t>: log-normal distribution</a:t>
            </a:r>
          </a:p>
          <a:p>
            <a:r>
              <a:rPr lang="en-ZA" dirty="0"/>
              <a:t>exp: exponential distribution</a:t>
            </a:r>
          </a:p>
          <a:p>
            <a:r>
              <a:rPr lang="en-ZA" dirty="0" err="1"/>
              <a:t>unif</a:t>
            </a:r>
            <a:r>
              <a:rPr lang="en-ZA" dirty="0"/>
              <a:t>: uniform distribution</a:t>
            </a:r>
          </a:p>
          <a:p>
            <a:endParaRPr lang="en-ZA" b="1" dirty="0">
              <a:solidFill>
                <a:srgbClr val="FFFF00"/>
              </a:solidFill>
            </a:endParaRPr>
          </a:p>
          <a:p>
            <a:r>
              <a:rPr lang="en-ZA" b="1" dirty="0">
                <a:solidFill>
                  <a:srgbClr val="FFFF00"/>
                </a:solidFill>
              </a:rPr>
              <a:t>Updated</a:t>
            </a:r>
          </a:p>
          <a:p>
            <a:r>
              <a:rPr lang="en-ZA" b="1" dirty="0"/>
              <a:t>Dimensions </a:t>
            </a:r>
            <a:r>
              <a:rPr lang="en-ZA" dirty="0"/>
              <a:t>– 32x32, 115x86, 153x115</a:t>
            </a:r>
          </a:p>
          <a:p>
            <a:endParaRPr lang="en-ZA" dirty="0"/>
          </a:p>
          <a:p>
            <a:endParaRPr lang="en-ZA" dirty="0"/>
          </a:p>
          <a:p>
            <a:endParaRPr lang="en-ZA" dirty="0"/>
          </a:p>
          <a:p>
            <a:endParaRPr lang="en-ZA" dirty="0"/>
          </a:p>
          <a:p>
            <a:endParaRPr lang="en-ZA" dirty="0"/>
          </a:p>
          <a:p>
            <a:endParaRPr lang="en-US" dirty="0"/>
          </a:p>
        </p:txBody>
      </p:sp>
      <p:sp>
        <p:nvSpPr>
          <p:cNvPr id="10" name="Text Placeholder 75">
            <a:extLst>
              <a:ext uri="{FF2B5EF4-FFF2-40B4-BE49-F238E27FC236}">
                <a16:creationId xmlns:a16="http://schemas.microsoft.com/office/drawing/2014/main" id="{57AF382E-7ED2-380A-E149-3F3C08DB63DD}"/>
              </a:ext>
            </a:extLst>
          </p:cNvPr>
          <p:cNvSpPr>
            <a:spLocks noGrp="1"/>
          </p:cNvSpPr>
          <p:nvPr>
            <p:ph type="body" sz="quarter" idx="12"/>
          </p:nvPr>
        </p:nvSpPr>
        <p:spPr>
          <a:xfrm>
            <a:off x="7687452" y="976999"/>
            <a:ext cx="3655218" cy="348162"/>
          </a:xfrm>
        </p:spPr>
        <p:txBody>
          <a:bodyPr/>
          <a:lstStyle/>
          <a:p>
            <a:r>
              <a:rPr lang="en-US" dirty="0"/>
              <a:t>Generated Overview (GEN)</a:t>
            </a:r>
          </a:p>
        </p:txBody>
      </p:sp>
      <p:sp>
        <p:nvSpPr>
          <p:cNvPr id="3" name="Date Placeholder 2">
            <a:extLst>
              <a:ext uri="{FF2B5EF4-FFF2-40B4-BE49-F238E27FC236}">
                <a16:creationId xmlns:a16="http://schemas.microsoft.com/office/drawing/2014/main" id="{258D509C-1AE4-8A71-A42F-11717480B762}"/>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E8D0FE0-1C8D-54F9-1E5B-61D0F0E0E2B3}"/>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AFEFD6F5-CB5C-BC3E-1C29-B79C5062B34F}"/>
              </a:ext>
            </a:extLst>
          </p:cNvPr>
          <p:cNvSpPr>
            <a:spLocks noGrp="1"/>
          </p:cNvSpPr>
          <p:nvPr>
            <p:ph type="sldNum" sz="quarter" idx="4"/>
          </p:nvPr>
        </p:nvSpPr>
        <p:spPr/>
        <p:txBody>
          <a:bodyPr/>
          <a:lstStyle/>
          <a:p>
            <a:pPr>
              <a:defRPr/>
            </a:pPr>
            <a:fld id="{8D1FC6F8-0BCD-47E9-9C64-690771D9C143}" type="slidenum">
              <a:rPr lang="en-US" smtClean="0"/>
              <a:pPr>
                <a:defRPr/>
              </a:pPr>
              <a:t>22</a:t>
            </a:fld>
            <a:endParaRPr lang="en-US" dirty="0"/>
          </a:p>
        </p:txBody>
      </p:sp>
      <p:pic>
        <p:nvPicPr>
          <p:cNvPr id="6" name="Graphic 5" descr="Hamburger Menu Icon with solid fill">
            <a:hlinkClick r:id="rId3" action="ppaction://hlinksldjump"/>
            <a:extLst>
              <a:ext uri="{FF2B5EF4-FFF2-40B4-BE49-F238E27FC236}">
                <a16:creationId xmlns:a16="http://schemas.microsoft.com/office/drawing/2014/main" id="{A91B6BCF-86F2-02EF-BC12-3E3211FEE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7448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378457" y="406924"/>
            <a:ext cx="5097428" cy="991689"/>
          </a:xfrm>
        </p:spPr>
        <p:txBody>
          <a:bodyPr/>
          <a:lstStyle/>
          <a:p>
            <a:r>
              <a:rPr lang="en-US" dirty="0"/>
              <a:t>Nice vs dud Graphs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23</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13" name="Picture 12">
            <a:extLst>
              <a:ext uri="{FF2B5EF4-FFF2-40B4-BE49-F238E27FC236}">
                <a16:creationId xmlns:a16="http://schemas.microsoft.com/office/drawing/2014/main" id="{2618A92A-2B4B-6D4C-27B3-0D6F6E01723F}"/>
              </a:ext>
            </a:extLst>
          </p:cNvPr>
          <p:cNvPicPr>
            <a:picLocks noChangeAspect="1"/>
          </p:cNvPicPr>
          <p:nvPr/>
        </p:nvPicPr>
        <p:blipFill>
          <a:blip r:embed="rId2"/>
          <a:srcRect/>
          <a:stretch/>
        </p:blipFill>
        <p:spPr>
          <a:xfrm>
            <a:off x="518706" y="1276771"/>
            <a:ext cx="2604202" cy="1953152"/>
          </a:xfrm>
          <a:prstGeom prst="rect">
            <a:avLst/>
          </a:prstGeom>
        </p:spPr>
      </p:pic>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986050"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exp_146.jpg</a:t>
            </a:r>
          </a:p>
        </p:txBody>
      </p:sp>
      <p:pic>
        <p:nvPicPr>
          <p:cNvPr id="22" name="Picture 21">
            <a:extLst>
              <a:ext uri="{FF2B5EF4-FFF2-40B4-BE49-F238E27FC236}">
                <a16:creationId xmlns:a16="http://schemas.microsoft.com/office/drawing/2014/main" id="{4371E797-ECF4-C40A-8C37-63BBC0D631AE}"/>
              </a:ext>
            </a:extLst>
          </p:cNvPr>
          <p:cNvPicPr>
            <a:picLocks noChangeAspect="1"/>
          </p:cNvPicPr>
          <p:nvPr/>
        </p:nvPicPr>
        <p:blipFill>
          <a:blip r:embed="rId3"/>
          <a:srcRect/>
          <a:stretch/>
        </p:blipFill>
        <p:spPr>
          <a:xfrm>
            <a:off x="3122910" y="1276771"/>
            <a:ext cx="2604202" cy="1953152"/>
          </a:xfrm>
          <a:prstGeom prst="rect">
            <a:avLst/>
          </a:prstGeom>
        </p:spPr>
      </p:pic>
      <p:sp>
        <p:nvSpPr>
          <p:cNvPr id="25" name="Text Placeholder 70">
            <a:extLst>
              <a:ext uri="{FF2B5EF4-FFF2-40B4-BE49-F238E27FC236}">
                <a16:creationId xmlns:a16="http://schemas.microsoft.com/office/drawing/2014/main" id="{B5DF6003-AB7B-9F77-6C15-AA604F0030E2}"/>
              </a:ext>
            </a:extLst>
          </p:cNvPr>
          <p:cNvSpPr txBox="1">
            <a:spLocks/>
          </p:cNvSpPr>
          <p:nvPr/>
        </p:nvSpPr>
        <p:spPr>
          <a:xfrm>
            <a:off x="3590254" y="32325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lognorm_287.jpg</a:t>
            </a:r>
          </a:p>
        </p:txBody>
      </p:sp>
      <p:pic>
        <p:nvPicPr>
          <p:cNvPr id="26" name="Picture 25">
            <a:extLst>
              <a:ext uri="{FF2B5EF4-FFF2-40B4-BE49-F238E27FC236}">
                <a16:creationId xmlns:a16="http://schemas.microsoft.com/office/drawing/2014/main" id="{06C00869-7EAD-C0FE-96BE-9D0367F48809}"/>
              </a:ext>
            </a:extLst>
          </p:cNvPr>
          <p:cNvPicPr>
            <a:picLocks noChangeAspect="1"/>
          </p:cNvPicPr>
          <p:nvPr/>
        </p:nvPicPr>
        <p:blipFill>
          <a:blip r:embed="rId4"/>
          <a:srcRect/>
          <a:stretch/>
        </p:blipFill>
        <p:spPr>
          <a:xfrm>
            <a:off x="5727114" y="1276771"/>
            <a:ext cx="2604202" cy="1953152"/>
          </a:xfrm>
          <a:prstGeom prst="rect">
            <a:avLst/>
          </a:prstGeom>
        </p:spPr>
      </p:pic>
      <p:sp>
        <p:nvSpPr>
          <p:cNvPr id="27" name="Text Placeholder 70">
            <a:extLst>
              <a:ext uri="{FF2B5EF4-FFF2-40B4-BE49-F238E27FC236}">
                <a16:creationId xmlns:a16="http://schemas.microsoft.com/office/drawing/2014/main" id="{A81EC2EE-5069-3657-3423-C445B32DEA07}"/>
              </a:ext>
            </a:extLst>
          </p:cNvPr>
          <p:cNvSpPr txBox="1">
            <a:spLocks/>
          </p:cNvSpPr>
          <p:nvPr/>
        </p:nvSpPr>
        <p:spPr>
          <a:xfrm>
            <a:off x="6194458" y="323255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norm_226.jpg</a:t>
            </a:r>
          </a:p>
        </p:txBody>
      </p:sp>
      <p:pic>
        <p:nvPicPr>
          <p:cNvPr id="28" name="Picture 27">
            <a:extLst>
              <a:ext uri="{FF2B5EF4-FFF2-40B4-BE49-F238E27FC236}">
                <a16:creationId xmlns:a16="http://schemas.microsoft.com/office/drawing/2014/main" id="{0053F6BE-811A-89CD-37F5-8624E76B4552}"/>
              </a:ext>
            </a:extLst>
          </p:cNvPr>
          <p:cNvPicPr>
            <a:picLocks noChangeAspect="1"/>
          </p:cNvPicPr>
          <p:nvPr/>
        </p:nvPicPr>
        <p:blipFill>
          <a:blip r:embed="rId5"/>
          <a:srcRect/>
          <a:stretch/>
        </p:blipFill>
        <p:spPr>
          <a:xfrm>
            <a:off x="8331318" y="1276771"/>
            <a:ext cx="2604202" cy="1953152"/>
          </a:xfrm>
          <a:prstGeom prst="rect">
            <a:avLst/>
          </a:prstGeom>
        </p:spPr>
      </p:pic>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8798662" y="323255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unif_1144.jpg</a:t>
            </a:r>
          </a:p>
        </p:txBody>
      </p:sp>
      <p:pic>
        <p:nvPicPr>
          <p:cNvPr id="3" name="Picture 2" descr="A green graph with numbers&#10;&#10;Description automatically generated">
            <a:extLst>
              <a:ext uri="{FF2B5EF4-FFF2-40B4-BE49-F238E27FC236}">
                <a16:creationId xmlns:a16="http://schemas.microsoft.com/office/drawing/2014/main" id="{84029D92-CFF9-945A-3BB7-2536B48751CA}"/>
              </a:ext>
            </a:extLst>
          </p:cNvPr>
          <p:cNvPicPr>
            <a:picLocks noChangeAspect="1"/>
          </p:cNvPicPr>
          <p:nvPr/>
        </p:nvPicPr>
        <p:blipFill>
          <a:blip r:embed="rId6"/>
          <a:stretch>
            <a:fillRect/>
          </a:stretch>
        </p:blipFill>
        <p:spPr>
          <a:xfrm>
            <a:off x="518705" y="4060442"/>
            <a:ext cx="2604204" cy="1953152"/>
          </a:xfrm>
          <a:prstGeom prst="rect">
            <a:avLst/>
          </a:prstGeom>
        </p:spPr>
      </p:pic>
      <p:sp>
        <p:nvSpPr>
          <p:cNvPr id="4" name="Text Placeholder 70">
            <a:extLst>
              <a:ext uri="{FF2B5EF4-FFF2-40B4-BE49-F238E27FC236}">
                <a16:creationId xmlns:a16="http://schemas.microsoft.com/office/drawing/2014/main" id="{FAD4A1ED-A9DF-8837-6526-4EDA2C4DF70F}"/>
              </a:ext>
            </a:extLst>
          </p:cNvPr>
          <p:cNvSpPr txBox="1">
            <a:spLocks/>
          </p:cNvSpPr>
          <p:nvPr/>
        </p:nvSpPr>
        <p:spPr>
          <a:xfrm>
            <a:off x="986050"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exp_31.jpg</a:t>
            </a:r>
          </a:p>
        </p:txBody>
      </p:sp>
      <p:pic>
        <p:nvPicPr>
          <p:cNvPr id="5" name="Picture 4" descr="A graph with lines and numbers&#10;&#10;Description automatically generated">
            <a:extLst>
              <a:ext uri="{FF2B5EF4-FFF2-40B4-BE49-F238E27FC236}">
                <a16:creationId xmlns:a16="http://schemas.microsoft.com/office/drawing/2014/main" id="{AE5140DA-8F38-DA53-C243-EC97CF20CAD7}"/>
              </a:ext>
            </a:extLst>
          </p:cNvPr>
          <p:cNvPicPr>
            <a:picLocks noChangeAspect="1"/>
          </p:cNvPicPr>
          <p:nvPr/>
        </p:nvPicPr>
        <p:blipFill>
          <a:blip r:embed="rId7"/>
          <a:stretch>
            <a:fillRect/>
          </a:stretch>
        </p:blipFill>
        <p:spPr>
          <a:xfrm>
            <a:off x="3122909" y="4060442"/>
            <a:ext cx="2604204" cy="1953152"/>
          </a:xfrm>
          <a:prstGeom prst="rect">
            <a:avLst/>
          </a:prstGeom>
        </p:spPr>
      </p:pic>
      <p:sp>
        <p:nvSpPr>
          <p:cNvPr id="6" name="Text Placeholder 70">
            <a:extLst>
              <a:ext uri="{FF2B5EF4-FFF2-40B4-BE49-F238E27FC236}">
                <a16:creationId xmlns:a16="http://schemas.microsoft.com/office/drawing/2014/main" id="{284888D0-C2C1-0581-0D02-52182D2E5310}"/>
              </a:ext>
            </a:extLst>
          </p:cNvPr>
          <p:cNvSpPr txBox="1">
            <a:spLocks/>
          </p:cNvSpPr>
          <p:nvPr/>
        </p:nvSpPr>
        <p:spPr>
          <a:xfrm>
            <a:off x="3590254" y="6016222"/>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lognorm_759.jpg</a:t>
            </a:r>
          </a:p>
        </p:txBody>
      </p:sp>
      <p:pic>
        <p:nvPicPr>
          <p:cNvPr id="7" name="Picture 6">
            <a:extLst>
              <a:ext uri="{FF2B5EF4-FFF2-40B4-BE49-F238E27FC236}">
                <a16:creationId xmlns:a16="http://schemas.microsoft.com/office/drawing/2014/main" id="{2A4C2E6B-EAC8-B9E3-F5ED-9A02FDD89366}"/>
              </a:ext>
            </a:extLst>
          </p:cNvPr>
          <p:cNvPicPr>
            <a:picLocks noChangeAspect="1"/>
          </p:cNvPicPr>
          <p:nvPr/>
        </p:nvPicPr>
        <p:blipFill>
          <a:blip r:embed="rId8"/>
          <a:srcRect/>
          <a:stretch/>
        </p:blipFill>
        <p:spPr>
          <a:xfrm>
            <a:off x="5727113" y="4060442"/>
            <a:ext cx="2604204" cy="1953152"/>
          </a:xfrm>
          <a:prstGeom prst="rect">
            <a:avLst/>
          </a:prstGeom>
        </p:spPr>
      </p:pic>
      <p:sp>
        <p:nvSpPr>
          <p:cNvPr id="8" name="Text Placeholder 70">
            <a:extLst>
              <a:ext uri="{FF2B5EF4-FFF2-40B4-BE49-F238E27FC236}">
                <a16:creationId xmlns:a16="http://schemas.microsoft.com/office/drawing/2014/main" id="{6EC12D19-7680-2E83-F4D1-F6F59A0E4836}"/>
              </a:ext>
            </a:extLst>
          </p:cNvPr>
          <p:cNvSpPr txBox="1">
            <a:spLocks/>
          </p:cNvSpPr>
          <p:nvPr/>
        </p:nvSpPr>
        <p:spPr>
          <a:xfrm>
            <a:off x="6194458" y="601622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norm_1506.jpg</a:t>
            </a:r>
          </a:p>
        </p:txBody>
      </p:sp>
      <p:pic>
        <p:nvPicPr>
          <p:cNvPr id="12" name="Picture 11">
            <a:extLst>
              <a:ext uri="{FF2B5EF4-FFF2-40B4-BE49-F238E27FC236}">
                <a16:creationId xmlns:a16="http://schemas.microsoft.com/office/drawing/2014/main" id="{4F397A18-C52E-3B77-22AA-F9C077387AD8}"/>
              </a:ext>
            </a:extLst>
          </p:cNvPr>
          <p:cNvPicPr>
            <a:picLocks noChangeAspect="1"/>
          </p:cNvPicPr>
          <p:nvPr/>
        </p:nvPicPr>
        <p:blipFill>
          <a:blip r:embed="rId9"/>
          <a:srcRect/>
          <a:stretch/>
        </p:blipFill>
        <p:spPr>
          <a:xfrm>
            <a:off x="8331317" y="4060442"/>
            <a:ext cx="2604204" cy="1953152"/>
          </a:xfrm>
          <a:prstGeom prst="rect">
            <a:avLst/>
          </a:prstGeom>
        </p:spPr>
      </p:pic>
      <p:sp>
        <p:nvSpPr>
          <p:cNvPr id="14" name="Text Placeholder 70">
            <a:extLst>
              <a:ext uri="{FF2B5EF4-FFF2-40B4-BE49-F238E27FC236}">
                <a16:creationId xmlns:a16="http://schemas.microsoft.com/office/drawing/2014/main" id="{BFBFA7DC-A8D7-0608-F332-7874C9245366}"/>
              </a:ext>
            </a:extLst>
          </p:cNvPr>
          <p:cNvSpPr txBox="1">
            <a:spLocks/>
          </p:cNvSpPr>
          <p:nvPr/>
        </p:nvSpPr>
        <p:spPr>
          <a:xfrm>
            <a:off x="8798662" y="601622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unif_8.jpg</a:t>
            </a:r>
          </a:p>
        </p:txBody>
      </p:sp>
      <p:sp>
        <p:nvSpPr>
          <p:cNvPr id="15" name="Text Placeholder 44">
            <a:extLst>
              <a:ext uri="{FF2B5EF4-FFF2-40B4-BE49-F238E27FC236}">
                <a16:creationId xmlns:a16="http://schemas.microsoft.com/office/drawing/2014/main" id="{44E18E02-9521-9AA8-CF15-9481084AE615}"/>
              </a:ext>
            </a:extLst>
          </p:cNvPr>
          <p:cNvSpPr txBox="1">
            <a:spLocks/>
          </p:cNvSpPr>
          <p:nvPr/>
        </p:nvSpPr>
        <p:spPr>
          <a:xfrm>
            <a:off x="5576278" y="801795"/>
            <a:ext cx="290587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Generated Graphs</a:t>
            </a:r>
          </a:p>
        </p:txBody>
      </p:sp>
      <p:pic>
        <p:nvPicPr>
          <p:cNvPr id="16" name="Graphic 15" descr="Hamburger Menu Icon with solid fill">
            <a:hlinkClick r:id="rId10" action="ppaction://hlinksldjump"/>
            <a:extLst>
              <a:ext uri="{FF2B5EF4-FFF2-40B4-BE49-F238E27FC236}">
                <a16:creationId xmlns:a16="http://schemas.microsoft.com/office/drawing/2014/main" id="{64E19A08-AB95-F5C3-0669-976A2D42B3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85053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Methods</a:t>
            </a:r>
          </a:p>
        </p:txBody>
      </p:sp>
      <p:pic>
        <p:nvPicPr>
          <p:cNvPr id="2" name="Graphic 1" descr="Hamburger Menu Icon with solid fill">
            <a:hlinkClick r:id="rId2" action="ppaction://hlinksldjump"/>
            <a:extLst>
              <a:ext uri="{FF2B5EF4-FFF2-40B4-BE49-F238E27FC236}">
                <a16:creationId xmlns:a16="http://schemas.microsoft.com/office/drawing/2014/main" id="{682312B1-A522-695F-70D7-FD3606A5DF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3100" y="2630509"/>
            <a:ext cx="914400" cy="914400"/>
          </a:xfrm>
          <a:prstGeom prst="rect">
            <a:avLst/>
          </a:prstGeom>
        </p:spPr>
      </p:pic>
    </p:spTree>
    <p:extLst>
      <p:ext uri="{BB962C8B-B14F-4D97-AF65-F5344CB8AC3E}">
        <p14:creationId xmlns:p14="http://schemas.microsoft.com/office/powerpoint/2010/main" val="4166021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3A72810C-4E38-C0E2-EBA4-137115D02A6E}"/>
              </a:ext>
            </a:extLst>
          </p:cNvPr>
          <p:cNvSpPr>
            <a:spLocks noGrp="1"/>
          </p:cNvSpPr>
          <p:nvPr>
            <p:ph type="ftr" sz="quarter" idx="3"/>
          </p:nvPr>
        </p:nvSpPr>
        <p:spPr/>
        <p:txBody>
          <a:bodyPr/>
          <a:lstStyle/>
          <a:p>
            <a:r>
              <a:rPr lang="en-US"/>
              <a:t>NN Graph Classifier</a:t>
            </a:r>
            <a:endParaRPr lang="en-US" dirty="0"/>
          </a:p>
        </p:txBody>
      </p:sp>
      <p:sp>
        <p:nvSpPr>
          <p:cNvPr id="12" name="Slide Number Placeholder 11">
            <a:extLst>
              <a:ext uri="{FF2B5EF4-FFF2-40B4-BE49-F238E27FC236}">
                <a16:creationId xmlns:a16="http://schemas.microsoft.com/office/drawing/2014/main" id="{C95AA272-68F6-3096-FAA9-6E7C77E4257C}"/>
              </a:ext>
            </a:extLst>
          </p:cNvPr>
          <p:cNvSpPr>
            <a:spLocks noGrp="1"/>
          </p:cNvSpPr>
          <p:nvPr>
            <p:ph type="sldNum" sz="quarter" idx="4"/>
          </p:nvPr>
        </p:nvSpPr>
        <p:spPr/>
        <p:txBody>
          <a:bodyPr/>
          <a:lstStyle/>
          <a:p>
            <a:pPr>
              <a:defRPr/>
            </a:pPr>
            <a:fld id="{8D1FC6F8-0BCD-47E9-9C64-690771D9C143}" type="slidenum">
              <a:rPr lang="en-US" smtClean="0"/>
              <a:pPr>
                <a:defRPr/>
              </a:pPr>
              <a:t>25</a:t>
            </a:fld>
            <a:endParaRPr lang="en-US" dirty="0"/>
          </a:p>
        </p:txBody>
      </p:sp>
      <p:sp>
        <p:nvSpPr>
          <p:cNvPr id="13" name="Date Placeholder 12">
            <a:extLst>
              <a:ext uri="{FF2B5EF4-FFF2-40B4-BE49-F238E27FC236}">
                <a16:creationId xmlns:a16="http://schemas.microsoft.com/office/drawing/2014/main" id="{C74C9F59-8362-18BC-8DD9-330035F7F533}"/>
              </a:ext>
            </a:extLst>
          </p:cNvPr>
          <p:cNvSpPr>
            <a:spLocks noGrp="1"/>
          </p:cNvSpPr>
          <p:nvPr>
            <p:ph type="dt" sz="half" idx="2"/>
          </p:nvPr>
        </p:nvSpPr>
        <p:spPr/>
        <p:txBody>
          <a:bodyPr/>
          <a:lstStyle/>
          <a:p>
            <a:pPr>
              <a:defRPr/>
            </a:pPr>
            <a:r>
              <a:rPr lang="en-US" cap="all"/>
              <a:t>Jan 23, 2024</a:t>
            </a:r>
            <a:endParaRPr lang="en-US" cap="all" dirty="0"/>
          </a:p>
        </p:txBody>
      </p:sp>
      <p:sp>
        <p:nvSpPr>
          <p:cNvPr id="18" name="Title 39">
            <a:extLst>
              <a:ext uri="{FF2B5EF4-FFF2-40B4-BE49-F238E27FC236}">
                <a16:creationId xmlns:a16="http://schemas.microsoft.com/office/drawing/2014/main" id="{9FAF32F1-7D8F-45EA-9A67-291D3A81A28C}"/>
              </a:ext>
            </a:extLst>
          </p:cNvPr>
          <p:cNvSpPr txBox="1">
            <a:spLocks/>
          </p:cNvSpPr>
          <p:nvPr/>
        </p:nvSpPr>
        <p:spPr>
          <a:xfrm>
            <a:off x="2306600"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20" name="TextBox 19">
            <a:extLst>
              <a:ext uri="{FF2B5EF4-FFF2-40B4-BE49-F238E27FC236}">
                <a16:creationId xmlns:a16="http://schemas.microsoft.com/office/drawing/2014/main" id="{AB94B864-AF25-058A-25A6-9767B255B725}"/>
              </a:ext>
            </a:extLst>
          </p:cNvPr>
          <p:cNvSpPr txBox="1"/>
          <p:nvPr/>
        </p:nvSpPr>
        <p:spPr>
          <a:xfrm>
            <a:off x="3287261" y="1342021"/>
            <a:ext cx="6096000" cy="369332"/>
          </a:xfrm>
          <a:prstGeom prst="rect">
            <a:avLst/>
          </a:prstGeom>
          <a:noFill/>
        </p:spPr>
        <p:txBody>
          <a:bodyPr wrap="square">
            <a:spAutoFit/>
          </a:bodyPr>
          <a:lstStyle/>
          <a:p>
            <a:r>
              <a:rPr lang="en-US" b="1" dirty="0">
                <a:solidFill>
                  <a:srgbClr val="FFFF00"/>
                </a:solidFill>
              </a:rPr>
              <a:t>Overview of how the goals were accomplished</a:t>
            </a:r>
            <a:endParaRPr lang="en-US" b="1" dirty="0"/>
          </a:p>
        </p:txBody>
      </p:sp>
      <p:sp>
        <p:nvSpPr>
          <p:cNvPr id="21" name="Text Placeholder 76">
            <a:extLst>
              <a:ext uri="{FF2B5EF4-FFF2-40B4-BE49-F238E27FC236}">
                <a16:creationId xmlns:a16="http://schemas.microsoft.com/office/drawing/2014/main" id="{8F83F0E6-E223-A6A8-27EA-BC1F8307593D}"/>
              </a:ext>
            </a:extLst>
          </p:cNvPr>
          <p:cNvSpPr txBox="1">
            <a:spLocks/>
          </p:cNvSpPr>
          <p:nvPr/>
        </p:nvSpPr>
        <p:spPr>
          <a:xfrm>
            <a:off x="3334230" y="1842447"/>
            <a:ext cx="801029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a:solidFill>
                  <a:schemeClr val="accent6"/>
                </a:solidFill>
              </a:rPr>
              <a:t>Reviewed </a:t>
            </a:r>
            <a:r>
              <a:rPr lang="en-US" sz="1800" dirty="0"/>
              <a:t>literature available on ANNs and CNNs</a:t>
            </a:r>
          </a:p>
          <a:p>
            <a:pPr marL="285750" indent="-285750">
              <a:buFont typeface="Arial" panose="020B0604020202020204" pitchFamily="34" charset="0"/>
              <a:buChar char="•"/>
            </a:pPr>
            <a:r>
              <a:rPr lang="en-US" sz="1800" dirty="0">
                <a:solidFill>
                  <a:schemeClr val="accent6"/>
                </a:solidFill>
              </a:rPr>
              <a:t>Familiarized </a:t>
            </a:r>
            <a:r>
              <a:rPr lang="en-US" sz="1800" dirty="0"/>
              <a:t>myself with TensorFlow, </a:t>
            </a:r>
            <a:r>
              <a:rPr lang="en-US" sz="1800" dirty="0" err="1"/>
              <a:t>Keras</a:t>
            </a:r>
            <a:r>
              <a:rPr lang="en-US" sz="1800" dirty="0"/>
              <a:t>, and Pillow (Python library for images)</a:t>
            </a:r>
          </a:p>
          <a:p>
            <a:pPr marL="285750" indent="-285750">
              <a:buFont typeface="Arial" panose="020B0604020202020204" pitchFamily="34" charset="0"/>
              <a:buChar char="•"/>
            </a:pPr>
            <a:r>
              <a:rPr lang="en-US" sz="1800" dirty="0">
                <a:solidFill>
                  <a:schemeClr val="accent6"/>
                </a:solidFill>
              </a:rPr>
              <a:t>Found</a:t>
            </a:r>
            <a:r>
              <a:rPr lang="en-US" sz="1800" dirty="0"/>
              <a:t> natural images (CIFAR) and scraped images (SCP)</a:t>
            </a:r>
          </a:p>
          <a:p>
            <a:pPr marL="285750" indent="-285750">
              <a:buFont typeface="Arial" panose="020B0604020202020204" pitchFamily="34" charset="0"/>
              <a:buChar char="•"/>
            </a:pPr>
            <a:r>
              <a:rPr lang="en-US" sz="1800" dirty="0">
                <a:solidFill>
                  <a:schemeClr val="accent6"/>
                </a:solidFill>
              </a:rPr>
              <a:t>Generated</a:t>
            </a:r>
            <a:r>
              <a:rPr lang="en-US" sz="1800" dirty="0"/>
              <a:t> graph dataset (GEN) in 32x32, 115x86, 153x115 </a:t>
            </a:r>
          </a:p>
          <a:p>
            <a:pPr marL="285750" indent="-285750">
              <a:buFont typeface="Arial" panose="020B0604020202020204" pitchFamily="34" charset="0"/>
              <a:buChar char="•"/>
            </a:pPr>
            <a:r>
              <a:rPr lang="en-US" sz="1800" dirty="0">
                <a:solidFill>
                  <a:schemeClr val="accent6"/>
                </a:solidFill>
              </a:rPr>
              <a:t>Trained</a:t>
            </a:r>
            <a:r>
              <a:rPr lang="en-US" sz="1800" dirty="0"/>
              <a:t> Simple Graph Classifiers using CIFAR, SCP, GEN datasets</a:t>
            </a:r>
          </a:p>
          <a:p>
            <a:pPr marL="285750" indent="-285750">
              <a:buFont typeface="Arial" panose="020B0604020202020204" pitchFamily="34" charset="0"/>
              <a:buChar char="•"/>
            </a:pPr>
            <a:r>
              <a:rPr lang="en-US" sz="1800" dirty="0">
                <a:solidFill>
                  <a:schemeClr val="accent6"/>
                </a:solidFill>
              </a:rPr>
              <a:t>Evaluated</a:t>
            </a:r>
            <a:r>
              <a:rPr lang="en-US" sz="1800" dirty="0"/>
              <a:t> models using untrained images</a:t>
            </a:r>
          </a:p>
          <a:p>
            <a:pPr marL="285750" indent="-285750">
              <a:buFont typeface="Arial" panose="020B0604020202020204" pitchFamily="34" charset="0"/>
              <a:buChar char="•"/>
            </a:pPr>
            <a:r>
              <a:rPr lang="en-US" sz="1800" dirty="0">
                <a:solidFill>
                  <a:schemeClr val="accent6"/>
                </a:solidFill>
              </a:rPr>
              <a:t>Trained</a:t>
            </a:r>
            <a:r>
              <a:rPr lang="en-US" sz="1800" dirty="0"/>
              <a:t> Distribution Graph Classifiers using 32x32, 115x86, 153x115</a:t>
            </a:r>
          </a:p>
          <a:p>
            <a:pPr marL="285750" indent="-285750">
              <a:buFont typeface="Arial" panose="020B0604020202020204" pitchFamily="34" charset="0"/>
              <a:buChar char="•"/>
            </a:pPr>
            <a:r>
              <a:rPr lang="en-US" sz="1800" dirty="0">
                <a:solidFill>
                  <a:schemeClr val="accent6"/>
                </a:solidFill>
              </a:rPr>
              <a:t>Evaluated</a:t>
            </a:r>
            <a:r>
              <a:rPr lang="en-US" sz="1800" dirty="0"/>
              <a:t> models to see where they misclassified</a:t>
            </a:r>
          </a:p>
          <a:p>
            <a:pPr marL="285750" indent="-285750">
              <a:buFont typeface="Arial" panose="020B0604020202020204" pitchFamily="34" charset="0"/>
              <a:buChar char="•"/>
            </a:pPr>
            <a:r>
              <a:rPr lang="en-US" sz="1800" dirty="0">
                <a:solidFill>
                  <a:schemeClr val="accent6"/>
                </a:solidFill>
              </a:rPr>
              <a:t>Tested</a:t>
            </a:r>
            <a:r>
              <a:rPr lang="en-US" sz="1800" dirty="0"/>
              <a:t> untrained images with 153x115</a:t>
            </a:r>
          </a:p>
          <a:p>
            <a:pPr marL="285750" indent="-285750">
              <a:buFont typeface="Arial" panose="020B0604020202020204" pitchFamily="34" charset="0"/>
              <a:buChar char="•"/>
            </a:pPr>
            <a:endParaRPr lang="en-US" sz="1600" dirty="0"/>
          </a:p>
        </p:txBody>
      </p:sp>
      <p:pic>
        <p:nvPicPr>
          <p:cNvPr id="2" name="Graphic 1" descr="Hamburger Menu Icon with solid fill">
            <a:hlinkClick r:id="rId2" action="ppaction://hlinksldjump"/>
            <a:extLst>
              <a:ext uri="{FF2B5EF4-FFF2-40B4-BE49-F238E27FC236}">
                <a16:creationId xmlns:a16="http://schemas.microsoft.com/office/drawing/2014/main" id="{B78F4DA0-485B-D32D-EB22-1B3DCADBB8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81488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767A65-B37E-DD73-663E-18735853DE53}"/>
              </a:ext>
            </a:extLst>
          </p:cNvPr>
          <p:cNvSpPr>
            <a:spLocks noGrp="1"/>
          </p:cNvSpPr>
          <p:nvPr>
            <p:ph type="body" sz="quarter" idx="12"/>
          </p:nvPr>
        </p:nvSpPr>
        <p:spPr>
          <a:xfrm>
            <a:off x="6265656" y="1868045"/>
            <a:ext cx="4564601" cy="365125"/>
          </a:xfrm>
        </p:spPr>
        <p:txBody>
          <a:bodyPr/>
          <a:lstStyle/>
          <a:p>
            <a:r>
              <a:rPr lang="en-US" dirty="0"/>
              <a:t>ANN and CNN</a:t>
            </a:r>
          </a:p>
        </p:txBody>
      </p:sp>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26</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0" name="TextBox 19">
            <a:extLst>
              <a:ext uri="{FF2B5EF4-FFF2-40B4-BE49-F238E27FC236}">
                <a16:creationId xmlns:a16="http://schemas.microsoft.com/office/drawing/2014/main" id="{394D2CED-3A22-EEEA-DEAD-BF45A858BD5B}"/>
              </a:ext>
            </a:extLst>
          </p:cNvPr>
          <p:cNvSpPr txBox="1"/>
          <p:nvPr/>
        </p:nvSpPr>
        <p:spPr>
          <a:xfrm>
            <a:off x="1700952" y="5604626"/>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22" name="TextBox 21">
            <a:extLst>
              <a:ext uri="{FF2B5EF4-FFF2-40B4-BE49-F238E27FC236}">
                <a16:creationId xmlns:a16="http://schemas.microsoft.com/office/drawing/2014/main" id="{92975625-53B3-8377-1E0D-A6A014E9576F}"/>
              </a:ext>
            </a:extLst>
          </p:cNvPr>
          <p:cNvSpPr txBox="1"/>
          <p:nvPr/>
        </p:nvSpPr>
        <p:spPr>
          <a:xfrm>
            <a:off x="6316817" y="1316081"/>
            <a:ext cx="6096000" cy="369332"/>
          </a:xfrm>
          <a:prstGeom prst="rect">
            <a:avLst/>
          </a:prstGeom>
          <a:noFill/>
        </p:spPr>
        <p:txBody>
          <a:bodyPr wrap="square">
            <a:spAutoFit/>
          </a:bodyPr>
          <a:lstStyle/>
          <a:p>
            <a:r>
              <a:rPr lang="en-US" dirty="0">
                <a:solidFill>
                  <a:srgbClr val="FFFF00"/>
                </a:solidFill>
              </a:rPr>
              <a:t>Which machine learning method will I use?</a:t>
            </a:r>
            <a:endParaRPr lang="en-US" dirty="0"/>
          </a:p>
        </p:txBody>
      </p:sp>
      <p:pic>
        <p:nvPicPr>
          <p:cNvPr id="24" name="Picture 23">
            <a:extLst>
              <a:ext uri="{FF2B5EF4-FFF2-40B4-BE49-F238E27FC236}">
                <a16:creationId xmlns:a16="http://schemas.microsoft.com/office/drawing/2014/main" id="{87D2DD54-116B-91CD-66F9-2E9B9D93F2FF}"/>
              </a:ext>
            </a:extLst>
          </p:cNvPr>
          <p:cNvPicPr>
            <a:picLocks noChangeAspect="1"/>
          </p:cNvPicPr>
          <p:nvPr/>
        </p:nvPicPr>
        <p:blipFill>
          <a:blip r:embed="rId2"/>
          <a:stretch>
            <a:fillRect/>
          </a:stretch>
        </p:blipFill>
        <p:spPr>
          <a:xfrm>
            <a:off x="357516" y="1801484"/>
            <a:ext cx="5314414" cy="3687071"/>
          </a:xfrm>
          <a:prstGeom prst="rect">
            <a:avLst/>
          </a:prstGeom>
        </p:spPr>
      </p:pic>
      <p:pic>
        <p:nvPicPr>
          <p:cNvPr id="27" name="Picture 26">
            <a:extLst>
              <a:ext uri="{FF2B5EF4-FFF2-40B4-BE49-F238E27FC236}">
                <a16:creationId xmlns:a16="http://schemas.microsoft.com/office/drawing/2014/main" id="{52A8D795-A29A-7E89-0C43-40E76D21DCE4}"/>
              </a:ext>
            </a:extLst>
          </p:cNvPr>
          <p:cNvPicPr>
            <a:picLocks noChangeAspect="1"/>
          </p:cNvPicPr>
          <p:nvPr/>
        </p:nvPicPr>
        <p:blipFill>
          <a:blip r:embed="rId3"/>
          <a:stretch>
            <a:fillRect/>
          </a:stretch>
        </p:blipFill>
        <p:spPr>
          <a:xfrm>
            <a:off x="5828874" y="3853756"/>
            <a:ext cx="5751444" cy="1634799"/>
          </a:xfrm>
          <a:prstGeom prst="rect">
            <a:avLst/>
          </a:prstGeom>
        </p:spPr>
      </p:pic>
      <p:sp>
        <p:nvSpPr>
          <p:cNvPr id="28" name="TextBox 27">
            <a:extLst>
              <a:ext uri="{FF2B5EF4-FFF2-40B4-BE49-F238E27FC236}">
                <a16:creationId xmlns:a16="http://schemas.microsoft.com/office/drawing/2014/main" id="{6095D103-F29B-B047-AEF3-BC476C46AA19}"/>
              </a:ext>
            </a:extLst>
          </p:cNvPr>
          <p:cNvSpPr txBox="1"/>
          <p:nvPr/>
        </p:nvSpPr>
        <p:spPr>
          <a:xfrm>
            <a:off x="5798225" y="2349241"/>
            <a:ext cx="5751444" cy="1384995"/>
          </a:xfrm>
          <a:prstGeom prst="rect">
            <a:avLst/>
          </a:prstGeom>
          <a:noFill/>
        </p:spPr>
        <p:txBody>
          <a:bodyPr wrap="square">
            <a:spAutoFit/>
          </a:bodyPr>
          <a:lstStyle/>
          <a:p>
            <a:r>
              <a:rPr lang="en-US" sz="1400" dirty="0">
                <a:solidFill>
                  <a:schemeClr val="bg1"/>
                </a:solidFill>
              </a:rPr>
              <a:t>The only notable difference between CNNs (convolutional neural networks) and ANNs (artificial neural networks) is that they are mostly employed in the field of pattern recognition with images. CNNs enable encoded image-specific features into the architecture, making the net work more suited for image-focused tasks while also reduction the parameters required to set up the model.</a:t>
            </a:r>
          </a:p>
        </p:txBody>
      </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640656" y="1378323"/>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Artificial Neural Networks</a:t>
            </a:r>
          </a:p>
        </p:txBody>
      </p:sp>
      <p:pic>
        <p:nvPicPr>
          <p:cNvPr id="2" name="Graphic 1" descr="Hamburger Menu Icon with solid fill">
            <a:hlinkClick r:id="rId4" action="ppaction://hlinksldjump"/>
            <a:extLst>
              <a:ext uri="{FF2B5EF4-FFF2-40B4-BE49-F238E27FC236}">
                <a16:creationId xmlns:a16="http://schemas.microsoft.com/office/drawing/2014/main" id="{828D3A80-8189-F88B-DD67-F3E29FF8B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43726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27</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pic>
        <p:nvPicPr>
          <p:cNvPr id="15" name="Picture 14">
            <a:extLst>
              <a:ext uri="{FF2B5EF4-FFF2-40B4-BE49-F238E27FC236}">
                <a16:creationId xmlns:a16="http://schemas.microsoft.com/office/drawing/2014/main" id="{075D24B6-02D6-2754-5850-37F2D7E1D519}"/>
              </a:ext>
            </a:extLst>
          </p:cNvPr>
          <p:cNvPicPr>
            <a:picLocks noChangeAspect="1"/>
          </p:cNvPicPr>
          <p:nvPr/>
        </p:nvPicPr>
        <p:blipFill>
          <a:blip r:embed="rId2"/>
          <a:stretch>
            <a:fillRect/>
          </a:stretch>
        </p:blipFill>
        <p:spPr>
          <a:xfrm>
            <a:off x="637918" y="1978784"/>
            <a:ext cx="8920353" cy="4271818"/>
          </a:xfrm>
          <a:prstGeom prst="homePlate">
            <a:avLst>
              <a:gd name="adj" fmla="val 21189"/>
            </a:avLst>
          </a:prstGeom>
          <a:effectLst>
            <a:glow rad="63500">
              <a:schemeClr val="accent6">
                <a:satMod val="175000"/>
                <a:alpha val="40000"/>
              </a:schemeClr>
            </a:glow>
          </a:effectLst>
        </p:spPr>
      </p:pic>
      <p:sp>
        <p:nvSpPr>
          <p:cNvPr id="19" name="TextBox 18">
            <a:extLst>
              <a:ext uri="{FF2B5EF4-FFF2-40B4-BE49-F238E27FC236}">
                <a16:creationId xmlns:a16="http://schemas.microsoft.com/office/drawing/2014/main" id="{A2B1B58B-0200-8E95-80B1-E248F62D16FB}"/>
              </a:ext>
            </a:extLst>
          </p:cNvPr>
          <p:cNvSpPr txBox="1"/>
          <p:nvPr/>
        </p:nvSpPr>
        <p:spPr>
          <a:xfrm>
            <a:off x="515376" y="6368899"/>
            <a:ext cx="6096000" cy="307777"/>
          </a:xfrm>
          <a:prstGeom prst="rect">
            <a:avLst/>
          </a:prstGeom>
          <a:noFill/>
        </p:spPr>
        <p:txBody>
          <a:bodyPr wrap="square">
            <a:spAutoFit/>
          </a:bodyPr>
          <a:lstStyle/>
          <a:p>
            <a:r>
              <a:rPr lang="en-US" sz="1400" dirty="0">
                <a:solidFill>
                  <a:schemeClr val="bg1"/>
                </a:solidFill>
              </a:rPr>
              <a:t>https://cs231n.github.io/convolutional-networks/</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 by layer overview of using CNN to classify a car</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3" action="ppaction://hlinksldjump"/>
            <a:extLst>
              <a:ext uri="{FF2B5EF4-FFF2-40B4-BE49-F238E27FC236}">
                <a16:creationId xmlns:a16="http://schemas.microsoft.com/office/drawing/2014/main" id="{386EF055-863C-6EAA-00E4-8B8058A57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48521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28</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6104150"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839257" y="1148552"/>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Neural Network</a:t>
            </a:r>
          </a:p>
        </p:txBody>
      </p:sp>
      <p:sp>
        <p:nvSpPr>
          <p:cNvPr id="20" name="TextBox 19">
            <a:extLst>
              <a:ext uri="{FF2B5EF4-FFF2-40B4-BE49-F238E27FC236}">
                <a16:creationId xmlns:a16="http://schemas.microsoft.com/office/drawing/2014/main" id="{1968406F-10C4-D3A4-CE6A-ECEBC40A0407}"/>
              </a:ext>
            </a:extLst>
          </p:cNvPr>
          <p:cNvSpPr txBox="1"/>
          <p:nvPr/>
        </p:nvSpPr>
        <p:spPr>
          <a:xfrm>
            <a:off x="839257" y="1456329"/>
            <a:ext cx="6096000" cy="369332"/>
          </a:xfrm>
          <a:prstGeom prst="rect">
            <a:avLst/>
          </a:prstGeom>
          <a:noFill/>
        </p:spPr>
        <p:txBody>
          <a:bodyPr wrap="square">
            <a:spAutoFit/>
          </a:bodyPr>
          <a:lstStyle/>
          <a:p>
            <a:r>
              <a:rPr lang="en-US" dirty="0">
                <a:solidFill>
                  <a:schemeClr val="bg1"/>
                </a:solidFill>
              </a:rPr>
              <a:t>Layers of CNNs:</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6096000"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dirty="0">
                <a:solidFill>
                  <a:schemeClr val="bg1"/>
                </a:solidFill>
              </a:rPr>
              <a:t>https://www.researchgate.net/publication/285164623_An_Introduction_to_Convolutional_Neural_Networks</a:t>
            </a:r>
          </a:p>
        </p:txBody>
      </p:sp>
      <p:sp>
        <p:nvSpPr>
          <p:cNvPr id="3" name="Text Placeholder 76">
            <a:extLst>
              <a:ext uri="{FF2B5EF4-FFF2-40B4-BE49-F238E27FC236}">
                <a16:creationId xmlns:a16="http://schemas.microsoft.com/office/drawing/2014/main" id="{8C68838C-EDB8-6370-1171-B47EB6802FAF}"/>
              </a:ext>
            </a:extLst>
          </p:cNvPr>
          <p:cNvSpPr txBox="1">
            <a:spLocks/>
          </p:cNvSpPr>
          <p:nvPr/>
        </p:nvSpPr>
        <p:spPr>
          <a:xfrm>
            <a:off x="857759" y="1821454"/>
            <a:ext cx="8975354" cy="385598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rgbClr val="FFFF00"/>
                </a:solidFill>
              </a:rPr>
              <a:t>Input layer</a:t>
            </a:r>
            <a:r>
              <a:rPr lang="en-US" sz="1800" dirty="0">
                <a:solidFill>
                  <a:schemeClr val="accent6"/>
                </a:solidFill>
              </a:rPr>
              <a:t> </a:t>
            </a:r>
            <a:r>
              <a:rPr lang="en-US" sz="1800" dirty="0"/>
              <a:t>– take pixel values of image (HEIGHT, WIDTH, RGB)</a:t>
            </a:r>
          </a:p>
          <a:p>
            <a:pPr marL="342900" indent="-342900">
              <a:buFont typeface="+mj-lt"/>
              <a:buAutoNum type="arabicPeriod"/>
            </a:pPr>
            <a:r>
              <a:rPr lang="en-US" sz="1800" dirty="0">
                <a:solidFill>
                  <a:srgbClr val="FFFF00"/>
                </a:solidFill>
              </a:rPr>
              <a:t>Convolutional layer</a:t>
            </a:r>
            <a:r>
              <a:rPr lang="en-US" sz="1800" dirty="0">
                <a:solidFill>
                  <a:schemeClr val="accent6"/>
                </a:solidFill>
              </a:rPr>
              <a:t> </a:t>
            </a:r>
            <a:r>
              <a:rPr lang="en-US" sz="1800" dirty="0"/>
              <a:t>– determines the output of neurons of which are connected to local regions of the input through the calculation of the scalar product between their weights and the region connected to input volume</a:t>
            </a:r>
          </a:p>
          <a:p>
            <a:pPr marL="1143000" lvl="1" indent="-457200">
              <a:lnSpc>
                <a:spcPct val="150000"/>
              </a:lnSpc>
            </a:pPr>
            <a:r>
              <a:rPr lang="en-US" sz="1800" i="1" dirty="0">
                <a:solidFill>
                  <a:srgbClr val="FFC000"/>
                </a:solidFill>
              </a:rPr>
              <a:t>Rectified linear unit (</a:t>
            </a:r>
            <a:r>
              <a:rPr lang="en-US" sz="1800" i="1" dirty="0" err="1">
                <a:solidFill>
                  <a:srgbClr val="FFC000"/>
                </a:solidFill>
              </a:rPr>
              <a:t>ReLu</a:t>
            </a:r>
            <a:r>
              <a:rPr lang="en-US" sz="1800" i="1" dirty="0">
                <a:solidFill>
                  <a:srgbClr val="FFC000"/>
                </a:solidFill>
              </a:rPr>
              <a:t>)</a:t>
            </a:r>
            <a:r>
              <a:rPr lang="en-US" sz="1800" dirty="0">
                <a:solidFill>
                  <a:srgbClr val="FFC000"/>
                </a:solidFill>
              </a:rPr>
              <a:t> </a:t>
            </a:r>
            <a:r>
              <a:rPr lang="en-US" sz="1800" dirty="0">
                <a:solidFill>
                  <a:schemeClr val="bg1"/>
                </a:solidFill>
              </a:rPr>
              <a:t>– aims to apply an ‘elementwise’ activation function such as sigmoid to the output of the activation produced by the previous layer</a:t>
            </a:r>
          </a:p>
          <a:p>
            <a:pPr marL="342900" indent="-342900">
              <a:buFont typeface="+mj-lt"/>
              <a:buAutoNum type="arabicPeriod"/>
            </a:pPr>
            <a:r>
              <a:rPr lang="en-US" sz="1800" dirty="0">
                <a:solidFill>
                  <a:srgbClr val="FFFF00"/>
                </a:solidFill>
              </a:rPr>
              <a:t>Pooling layer </a:t>
            </a:r>
            <a:r>
              <a:rPr lang="en-US" sz="1800" dirty="0"/>
              <a:t>– </a:t>
            </a:r>
            <a:r>
              <a:rPr lang="en-US" sz="1800" dirty="0" err="1"/>
              <a:t>downsampling</a:t>
            </a:r>
            <a:r>
              <a:rPr lang="en-US" sz="1800" dirty="0"/>
              <a:t> along the spatial dimensionality of the given input, reducing number of parameters within that activation</a:t>
            </a:r>
          </a:p>
          <a:p>
            <a:pPr marL="342900" indent="-342900">
              <a:buFont typeface="+mj-lt"/>
              <a:buAutoNum type="arabicPeriod"/>
            </a:pPr>
            <a:r>
              <a:rPr lang="en-US" sz="1800" dirty="0">
                <a:solidFill>
                  <a:srgbClr val="FFFF00"/>
                </a:solidFill>
              </a:rPr>
              <a:t>Fully-connected layers (output layer) </a:t>
            </a:r>
            <a:r>
              <a:rPr lang="en-US" sz="1800" dirty="0"/>
              <a:t>– performs the same duties found in standard ANNs and attempts to produce class scores from the activations to be used for classification </a:t>
            </a:r>
          </a:p>
        </p:txBody>
      </p:sp>
      <p:pic>
        <p:nvPicPr>
          <p:cNvPr id="8" name="Graphic 7" descr="Hamburger Menu Icon with solid fill">
            <a:hlinkClick r:id="rId2" action="ppaction://hlinksldjump"/>
            <a:extLst>
              <a:ext uri="{FF2B5EF4-FFF2-40B4-BE49-F238E27FC236}">
                <a16:creationId xmlns:a16="http://schemas.microsoft.com/office/drawing/2014/main" id="{E50D8973-90CD-58E4-A85A-4F172993B4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798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29</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15B445C9-F82B-0B03-AA55-26712ED7824C}"/>
              </a:ext>
            </a:extLst>
          </p:cNvPr>
          <p:cNvPicPr>
            <a:picLocks noChangeAspect="1"/>
          </p:cNvPicPr>
          <p:nvPr/>
        </p:nvPicPr>
        <p:blipFill>
          <a:blip r:embed="rId5"/>
          <a:stretch>
            <a:fillRect/>
          </a:stretch>
        </p:blipFill>
        <p:spPr>
          <a:xfrm>
            <a:off x="4647874" y="1408175"/>
            <a:ext cx="6227110" cy="2096812"/>
          </a:xfrm>
          <a:prstGeom prst="rect">
            <a:avLst/>
          </a:prstGeom>
        </p:spPr>
      </p:pic>
      <p:sp>
        <p:nvSpPr>
          <p:cNvPr id="9" name="TextBox 8">
            <a:extLst>
              <a:ext uri="{FF2B5EF4-FFF2-40B4-BE49-F238E27FC236}">
                <a16:creationId xmlns:a16="http://schemas.microsoft.com/office/drawing/2014/main" id="{EA836378-6646-C70A-0482-0BA6C118FF8D}"/>
              </a:ext>
            </a:extLst>
          </p:cNvPr>
          <p:cNvSpPr txBox="1"/>
          <p:nvPr/>
        </p:nvSpPr>
        <p:spPr>
          <a:xfrm>
            <a:off x="868738" y="1982450"/>
            <a:ext cx="3411775" cy="3323987"/>
          </a:xfrm>
          <a:prstGeom prst="rect">
            <a:avLst/>
          </a:prstGeom>
          <a:noFill/>
        </p:spPr>
        <p:txBody>
          <a:bodyPr wrap="square">
            <a:spAutoFit/>
          </a:bodyPr>
          <a:lstStyle/>
          <a:p>
            <a:r>
              <a:rPr lang="en-US" sz="1400" dirty="0">
                <a:solidFill>
                  <a:schemeClr val="bg1"/>
                </a:solidFill>
              </a:rPr>
              <a:t>The original image gets transformed layer by layer from the original pixel values to the final class scores.</a:t>
            </a:r>
          </a:p>
          <a:p>
            <a:endParaRPr lang="en-US" sz="1400" dirty="0">
              <a:solidFill>
                <a:schemeClr val="bg1"/>
              </a:solidFill>
            </a:endParaRPr>
          </a:p>
          <a:p>
            <a:endParaRPr lang="en-US" sz="1400" dirty="0">
              <a:solidFill>
                <a:schemeClr val="bg1"/>
              </a:solidFill>
            </a:endParaRPr>
          </a:p>
          <a:p>
            <a:r>
              <a:rPr lang="en-US" sz="1400" dirty="0">
                <a:solidFill>
                  <a:schemeClr val="bg1"/>
                </a:solidFill>
              </a:rPr>
              <a:t>Unlike standard ANNs, the neurons within any given layer will only connect to a small region of the layer preceding it. </a:t>
            </a:r>
          </a:p>
          <a:p>
            <a:endParaRPr lang="en-US" sz="1400" dirty="0">
              <a:solidFill>
                <a:schemeClr val="bg1"/>
              </a:solidFill>
            </a:endParaRPr>
          </a:p>
          <a:p>
            <a:endParaRPr lang="en-US" sz="1400" dirty="0">
              <a:solidFill>
                <a:schemeClr val="bg1"/>
              </a:solidFill>
            </a:endParaRPr>
          </a:p>
          <a:p>
            <a:r>
              <a:rPr lang="en-US" sz="1400" dirty="0">
                <a:solidFill>
                  <a:schemeClr val="bg1"/>
                </a:solidFill>
              </a:rPr>
              <a:t>The final output layer for CIFAR-10 would have dimensions of 1x1x10 because by the end of the architecture we will reduce the full image into a single vector of class scores, arranged along the depth dimension.</a:t>
            </a:r>
          </a:p>
        </p:txBody>
      </p:sp>
      <p:sp>
        <p:nvSpPr>
          <p:cNvPr id="14" name="TextBox 13">
            <a:extLst>
              <a:ext uri="{FF2B5EF4-FFF2-40B4-BE49-F238E27FC236}">
                <a16:creationId xmlns:a16="http://schemas.microsoft.com/office/drawing/2014/main" id="{36FE28A7-92D4-2BFD-A6B5-8F0D5EFB3235}"/>
              </a:ext>
            </a:extLst>
          </p:cNvPr>
          <p:cNvSpPr txBox="1"/>
          <p:nvPr/>
        </p:nvSpPr>
        <p:spPr>
          <a:xfrm>
            <a:off x="808947" y="6355664"/>
            <a:ext cx="60960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white"/>
                </a:solidFill>
                <a:effectLst/>
                <a:uLnTx/>
                <a:uFillTx/>
                <a:latin typeface="Daytona Pro Light"/>
                <a:ea typeface="+mn-ea"/>
                <a:cs typeface="+mn-cs"/>
              </a:rPr>
              <a:t>https://cs231n.github.io/convolutional-networks/</a:t>
            </a:r>
          </a:p>
        </p:txBody>
      </p:sp>
    </p:spTree>
    <p:extLst>
      <p:ext uri="{BB962C8B-B14F-4D97-AF65-F5344CB8AC3E}">
        <p14:creationId xmlns:p14="http://schemas.microsoft.com/office/powerpoint/2010/main" val="3253861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Motivation</a:t>
            </a:r>
          </a:p>
        </p:txBody>
      </p:sp>
      <p:pic>
        <p:nvPicPr>
          <p:cNvPr id="3" name="Graphic 2" descr="Hamburger Menu Icon with solid fill">
            <a:hlinkClick r:id="rId2" action="ppaction://hlinksldjump"/>
            <a:extLst>
              <a:ext uri="{FF2B5EF4-FFF2-40B4-BE49-F238E27FC236}">
                <a16:creationId xmlns:a16="http://schemas.microsoft.com/office/drawing/2014/main" id="{BF0CC961-EFC1-F281-2B66-EB34377401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6350" y="2630509"/>
            <a:ext cx="914400" cy="914400"/>
          </a:xfrm>
          <a:prstGeom prst="rect">
            <a:avLst/>
          </a:prstGeom>
        </p:spPr>
      </p:pic>
    </p:spTree>
    <p:extLst>
      <p:ext uri="{BB962C8B-B14F-4D97-AF65-F5344CB8AC3E}">
        <p14:creationId xmlns:p14="http://schemas.microsoft.com/office/powerpoint/2010/main" val="3716496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30</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21748" y="1408175"/>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Convolutional Layer</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16" name="Picture 15">
            <a:extLst>
              <a:ext uri="{FF2B5EF4-FFF2-40B4-BE49-F238E27FC236}">
                <a16:creationId xmlns:a16="http://schemas.microsoft.com/office/drawing/2014/main" id="{1CDFF59C-9674-E59C-C9A4-E9E83048C0D6}"/>
              </a:ext>
            </a:extLst>
          </p:cNvPr>
          <p:cNvPicPr>
            <a:picLocks noChangeAspect="1"/>
          </p:cNvPicPr>
          <p:nvPr/>
        </p:nvPicPr>
        <p:blipFill>
          <a:blip r:embed="rId5"/>
          <a:stretch>
            <a:fillRect/>
          </a:stretch>
        </p:blipFill>
        <p:spPr>
          <a:xfrm>
            <a:off x="479931" y="2241852"/>
            <a:ext cx="4441114" cy="1495739"/>
          </a:xfrm>
          <a:prstGeom prst="rect">
            <a:avLst/>
          </a:prstGeom>
          <a:ln w="38100">
            <a:solidFill>
              <a:schemeClr val="accent6"/>
            </a:solidFill>
          </a:ln>
        </p:spPr>
      </p:pic>
      <p:grpSp>
        <p:nvGrpSpPr>
          <p:cNvPr id="19" name="Group 18">
            <a:extLst>
              <a:ext uri="{FF2B5EF4-FFF2-40B4-BE49-F238E27FC236}">
                <a16:creationId xmlns:a16="http://schemas.microsoft.com/office/drawing/2014/main" id="{0074305B-9BF2-EED9-7B68-7A865E514D26}"/>
              </a:ext>
            </a:extLst>
          </p:cNvPr>
          <p:cNvGrpSpPr/>
          <p:nvPr/>
        </p:nvGrpSpPr>
        <p:grpSpPr>
          <a:xfrm>
            <a:off x="5117414" y="1861562"/>
            <a:ext cx="6227110" cy="2144114"/>
            <a:chOff x="493627" y="3262470"/>
            <a:chExt cx="6227110" cy="2144114"/>
          </a:xfrm>
        </p:grpSpPr>
        <p:pic>
          <p:nvPicPr>
            <p:cNvPr id="12" name="Picture 11">
              <a:extLst>
                <a:ext uri="{FF2B5EF4-FFF2-40B4-BE49-F238E27FC236}">
                  <a16:creationId xmlns:a16="http://schemas.microsoft.com/office/drawing/2014/main" id="{9D740E4C-40CF-4065-B573-6622A662EA07}"/>
                </a:ext>
              </a:extLst>
            </p:cNvPr>
            <p:cNvPicPr>
              <a:picLocks noChangeAspect="1"/>
            </p:cNvPicPr>
            <p:nvPr/>
          </p:nvPicPr>
          <p:blipFill>
            <a:blip r:embed="rId6"/>
            <a:stretch>
              <a:fillRect/>
            </a:stretch>
          </p:blipFill>
          <p:spPr>
            <a:xfrm>
              <a:off x="493627" y="3262470"/>
              <a:ext cx="6227110" cy="2144114"/>
            </a:xfrm>
            <a:prstGeom prst="rect">
              <a:avLst/>
            </a:prstGeom>
          </p:spPr>
        </p:pic>
        <p:sp>
          <p:nvSpPr>
            <p:cNvPr id="17" name="Rectangle 16">
              <a:extLst>
                <a:ext uri="{FF2B5EF4-FFF2-40B4-BE49-F238E27FC236}">
                  <a16:creationId xmlns:a16="http://schemas.microsoft.com/office/drawing/2014/main" id="{5CDD7847-919E-8A08-D9FC-148BF4116035}"/>
                </a:ext>
              </a:extLst>
            </p:cNvPr>
            <p:cNvSpPr/>
            <p:nvPr/>
          </p:nvSpPr>
          <p:spPr>
            <a:xfrm>
              <a:off x="861391" y="3933649"/>
              <a:ext cx="271670" cy="664855"/>
            </a:xfrm>
            <a:prstGeom prst="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90E7926-CF94-F1A3-5BF1-6F4A84F6B684}"/>
                  </a:ext>
                </a:extLst>
              </p:cNvPr>
              <p:cNvSpPr txBox="1"/>
              <p:nvPr/>
            </p:nvSpPr>
            <p:spPr>
              <a:xfrm>
                <a:off x="1054270" y="4655216"/>
                <a:ext cx="1526252" cy="7562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𝑏</m:t>
                      </m:r>
                      <m:r>
                        <a:rPr lang="en-US" b="0" i="1" smtClean="0">
                          <a:solidFill>
                            <a:schemeClr val="bg1"/>
                          </a:solidFill>
                          <a:latin typeface="Cambria Math" panose="02040503050406030204" pitchFamily="18" charset="0"/>
                          <a:ea typeface="Cambria Math" panose="02040503050406030204" pitchFamily="18" charset="0"/>
                        </a:rPr>
                        <m:t>=</m:t>
                      </m:r>
                      <m:nary>
                        <m:naryPr>
                          <m:chr m:val="∑"/>
                          <m:ctrlPr>
                            <a:rPr lang="en-US" b="0" i="1" smtClean="0">
                              <a:solidFill>
                                <a:schemeClr val="bg1"/>
                              </a:solidFill>
                              <a:latin typeface="Cambria Math" panose="02040503050406030204" pitchFamily="18" charset="0"/>
                              <a:ea typeface="Cambria Math" panose="02040503050406030204" pitchFamily="18" charset="0"/>
                            </a:rPr>
                          </m:ctrlPr>
                        </m:naryPr>
                        <m:sub>
                          <m:r>
                            <m:rPr>
                              <m:brk m:alnAt="23"/>
                            </m:rPr>
                            <a:rPr lang="en-US" b="0" i="1" smtClean="0">
                              <a:solidFill>
                                <a:schemeClr val="bg1"/>
                              </a:solidFill>
                              <a:latin typeface="Cambria Math" panose="02040503050406030204" pitchFamily="18" charset="0"/>
                              <a:ea typeface="Cambria Math" panose="02040503050406030204" pitchFamily="18" charset="0"/>
                            </a:rPr>
                            <m:t>𝑖</m:t>
                          </m:r>
                          <m:r>
                            <a:rPr lang="en-US" b="0" i="1" smtClean="0">
                              <a:solidFill>
                                <a:schemeClr val="bg1"/>
                              </a:solidFill>
                              <a:latin typeface="Cambria Math" panose="02040503050406030204" pitchFamily="18" charset="0"/>
                              <a:ea typeface="Cambria Math" panose="02040503050406030204" pitchFamily="18" charset="0"/>
                            </a:rPr>
                            <m:t>=1</m:t>
                          </m:r>
                        </m:sub>
                        <m:sup>
                          <m:r>
                            <a:rPr lang="en-US" b="0" i="1" smtClean="0">
                              <a:solidFill>
                                <a:schemeClr val="bg1"/>
                              </a:solidFill>
                              <a:latin typeface="Cambria Math" panose="02040503050406030204" pitchFamily="18" charset="0"/>
                              <a:ea typeface="Cambria Math" panose="02040503050406030204" pitchFamily="18" charset="0"/>
                            </a:rPr>
                            <m:t>𝑛</m:t>
                          </m:r>
                        </m:sup>
                        <m:e>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𝑎</m:t>
                              </m:r>
                            </m:e>
                            <m:sub>
                              <m:r>
                                <a:rPr lang="en-US" b="0" i="1" smtClean="0">
                                  <a:solidFill>
                                    <a:schemeClr val="bg1"/>
                                  </a:solidFill>
                                  <a:latin typeface="Cambria Math" panose="02040503050406030204" pitchFamily="18" charset="0"/>
                                  <a:ea typeface="Cambria Math" panose="02040503050406030204" pitchFamily="18" charset="0"/>
                                </a:rPr>
                                <m:t>𝑖</m:t>
                              </m:r>
                            </m:sub>
                          </m:sSub>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𝑏</m:t>
                              </m:r>
                            </m:e>
                            <m:sub>
                              <m:r>
                                <a:rPr lang="en-US" b="0" i="1" smtClean="0">
                                  <a:solidFill>
                                    <a:schemeClr val="bg1"/>
                                  </a:solidFill>
                                  <a:latin typeface="Cambria Math" panose="02040503050406030204" pitchFamily="18" charset="0"/>
                                  <a:ea typeface="Cambria Math" panose="02040503050406030204" pitchFamily="18" charset="0"/>
                                </a:rPr>
                                <m:t>𝑖</m:t>
                              </m:r>
                            </m:sub>
                          </m:sSub>
                        </m:e>
                      </m:nary>
                    </m:oMath>
                  </m:oMathPara>
                </a14:m>
                <a:endParaRPr lang="en-US" dirty="0">
                  <a:solidFill>
                    <a:schemeClr val="bg1"/>
                  </a:solidFill>
                </a:endParaRPr>
              </a:p>
            </p:txBody>
          </p:sp>
        </mc:Choice>
        <mc:Fallback>
          <p:sp>
            <p:nvSpPr>
              <p:cNvPr id="21" name="TextBox 20">
                <a:extLst>
                  <a:ext uri="{FF2B5EF4-FFF2-40B4-BE49-F238E27FC236}">
                    <a16:creationId xmlns:a16="http://schemas.microsoft.com/office/drawing/2014/main" id="{790E7926-CF94-F1A3-5BF1-6F4A84F6B684}"/>
                  </a:ext>
                </a:extLst>
              </p:cNvPr>
              <p:cNvSpPr txBox="1">
                <a:spLocks noRot="1" noChangeAspect="1" noMove="1" noResize="1" noEditPoints="1" noAdjustHandles="1" noChangeArrowheads="1" noChangeShapeType="1" noTextEdit="1"/>
              </p:cNvSpPr>
              <p:nvPr/>
            </p:nvSpPr>
            <p:spPr>
              <a:xfrm>
                <a:off x="1054270" y="4655216"/>
                <a:ext cx="1526252" cy="75623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B9CD268-CFAA-270D-74DE-186DF3E228BD}"/>
                  </a:ext>
                </a:extLst>
              </p:cNvPr>
              <p:cNvSpPr txBox="1"/>
              <p:nvPr/>
            </p:nvSpPr>
            <p:spPr>
              <a:xfrm>
                <a:off x="3092918" y="4233698"/>
                <a:ext cx="2903691" cy="1384995"/>
              </a:xfrm>
              <a:prstGeom prst="rect">
                <a:avLst/>
              </a:prstGeom>
              <a:noFill/>
            </p:spPr>
            <p:txBody>
              <a:bodyPr wrap="square">
                <a:spAutoFit/>
              </a:bodyPr>
              <a:lstStyle/>
              <a:p>
                <a:endParaRPr lang="en-US" sz="1400" dirty="0">
                  <a:solidFill>
                    <a:schemeClr val="bg1"/>
                  </a:solidFill>
                </a:endParaRPr>
              </a:p>
              <a:p>
                <a:r>
                  <a:rPr lang="en-US" sz="1400" dirty="0">
                    <a:solidFill>
                      <a:schemeClr val="bg1"/>
                    </a:solidFill>
                  </a:rPr>
                  <a:t>a = 1st vector</a:t>
                </a:r>
              </a:p>
              <a:p>
                <a:r>
                  <a:rPr lang="en-US" sz="1400" dirty="0">
                    <a:solidFill>
                      <a:schemeClr val="bg1"/>
                    </a:solidFill>
                  </a:rPr>
                  <a:t>b = 2nd vector</a:t>
                </a:r>
              </a:p>
              <a:p>
                <a:r>
                  <a:rPr lang="en-US" sz="1400" dirty="0">
                    <a:solidFill>
                      <a:schemeClr val="bg1"/>
                    </a:solidFill>
                  </a:rPr>
                  <a:t>n = dimension of the vector space</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𝑎</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a</a:t>
                </a:r>
              </a:p>
              <a:p>
                <a14:m>
                  <m:oMath xmlns:m="http://schemas.openxmlformats.org/officeDocument/2006/math">
                    <m:sSub>
                      <m:sSubPr>
                        <m:ctrlPr>
                          <a:rPr lang="en-US" sz="1400" i="1" dirty="0" smtClean="0">
                            <a:solidFill>
                              <a:schemeClr val="bg1"/>
                            </a:solidFill>
                            <a:latin typeface="Cambria Math" panose="02040503050406030204" pitchFamily="18" charset="0"/>
                          </a:rPr>
                        </m:ctrlPr>
                      </m:sSubPr>
                      <m:e>
                        <m:r>
                          <a:rPr lang="en-US" sz="1400" b="0" i="1" dirty="0" smtClean="0">
                            <a:solidFill>
                              <a:schemeClr val="bg1"/>
                            </a:solidFill>
                            <a:latin typeface="Cambria Math" panose="02040503050406030204" pitchFamily="18" charset="0"/>
                          </a:rPr>
                          <m:t>𝑏</m:t>
                        </m:r>
                      </m:e>
                      <m:sub>
                        <m:r>
                          <a:rPr lang="en-US" sz="1400" b="0" i="1" dirty="0" smtClean="0">
                            <a:solidFill>
                              <a:schemeClr val="bg1"/>
                            </a:solidFill>
                            <a:latin typeface="Cambria Math" panose="02040503050406030204" pitchFamily="18" charset="0"/>
                          </a:rPr>
                          <m:t>𝑖</m:t>
                        </m:r>
                      </m:sub>
                    </m:sSub>
                    <m:r>
                      <a:rPr lang="en-US" sz="1400" b="0" i="1" dirty="0" smtClean="0">
                        <a:solidFill>
                          <a:schemeClr val="bg1"/>
                        </a:solidFill>
                        <a:latin typeface="Cambria Math" panose="02040503050406030204" pitchFamily="18" charset="0"/>
                      </a:rPr>
                      <m:t> </m:t>
                    </m:r>
                  </m:oMath>
                </a14:m>
                <a:r>
                  <a:rPr lang="en-US" sz="1400" dirty="0">
                    <a:solidFill>
                      <a:schemeClr val="bg1"/>
                    </a:solidFill>
                  </a:rPr>
                  <a:t>= component of vector b</a:t>
                </a:r>
              </a:p>
            </p:txBody>
          </p:sp>
        </mc:Choice>
        <mc:Fallback>
          <p:sp>
            <p:nvSpPr>
              <p:cNvPr id="23" name="TextBox 22">
                <a:extLst>
                  <a:ext uri="{FF2B5EF4-FFF2-40B4-BE49-F238E27FC236}">
                    <a16:creationId xmlns:a16="http://schemas.microsoft.com/office/drawing/2014/main" id="{AB9CD268-CFAA-270D-74DE-186DF3E228BD}"/>
                  </a:ext>
                </a:extLst>
              </p:cNvPr>
              <p:cNvSpPr txBox="1">
                <a:spLocks noRot="1" noChangeAspect="1" noMove="1" noResize="1" noEditPoints="1" noAdjustHandles="1" noChangeArrowheads="1" noChangeShapeType="1" noTextEdit="1"/>
              </p:cNvSpPr>
              <p:nvPr/>
            </p:nvSpPr>
            <p:spPr>
              <a:xfrm>
                <a:off x="3092918" y="4233698"/>
                <a:ext cx="2903691" cy="1384995"/>
              </a:xfrm>
              <a:prstGeom prst="rect">
                <a:avLst/>
              </a:prstGeom>
              <a:blipFill>
                <a:blip r:embed="rId8"/>
                <a:stretch>
                  <a:fillRect l="-629" b="-352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076EB4F9-E587-4D89-5B48-53205650B21E}"/>
              </a:ext>
            </a:extLst>
          </p:cNvPr>
          <p:cNvSpPr txBox="1"/>
          <p:nvPr/>
        </p:nvSpPr>
        <p:spPr>
          <a:xfrm>
            <a:off x="1916472" y="4093938"/>
            <a:ext cx="1469458" cy="369332"/>
          </a:xfrm>
          <a:prstGeom prst="rect">
            <a:avLst/>
          </a:prstGeom>
          <a:noFill/>
        </p:spPr>
        <p:txBody>
          <a:bodyPr wrap="square">
            <a:spAutoFit/>
          </a:bodyPr>
          <a:lstStyle/>
          <a:p>
            <a:r>
              <a:rPr lang="en-US" sz="1800" dirty="0">
                <a:solidFill>
                  <a:schemeClr val="bg1"/>
                </a:solidFill>
              </a:rPr>
              <a:t>Dot Product</a:t>
            </a:r>
          </a:p>
        </p:txBody>
      </p:sp>
      <p:sp>
        <p:nvSpPr>
          <p:cNvPr id="29" name="TextBox 28">
            <a:extLst>
              <a:ext uri="{FF2B5EF4-FFF2-40B4-BE49-F238E27FC236}">
                <a16:creationId xmlns:a16="http://schemas.microsoft.com/office/drawing/2014/main" id="{FA9F6CD5-39F9-4BD3-4134-BBEF78B7A5D2}"/>
              </a:ext>
            </a:extLst>
          </p:cNvPr>
          <p:cNvSpPr txBox="1"/>
          <p:nvPr/>
        </p:nvSpPr>
        <p:spPr>
          <a:xfrm>
            <a:off x="6096000" y="4340834"/>
            <a:ext cx="3430401"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Daytona Pro Light"/>
                <a:ea typeface="+mn-ea"/>
                <a:cs typeface="+mn-cs"/>
              </a:rPr>
              <a:t>The convolutional layer will determine the output of neurons of which are  connected to local regions of the input through the calculation of the scalar product between their weights and the region connected to the input volume.</a:t>
            </a:r>
          </a:p>
        </p:txBody>
      </p:sp>
      <p:sp>
        <p:nvSpPr>
          <p:cNvPr id="30" name="TextBox 29">
            <a:extLst>
              <a:ext uri="{FF2B5EF4-FFF2-40B4-BE49-F238E27FC236}">
                <a16:creationId xmlns:a16="http://schemas.microsoft.com/office/drawing/2014/main" id="{7C4A3B1A-B3A9-5BD3-4228-8A48A322773D}"/>
              </a:ext>
            </a:extLst>
          </p:cNvPr>
          <p:cNvSpPr txBox="1"/>
          <p:nvPr/>
        </p:nvSpPr>
        <p:spPr>
          <a:xfrm>
            <a:off x="999184" y="6074010"/>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Tree>
    <p:extLst>
      <p:ext uri="{BB962C8B-B14F-4D97-AF65-F5344CB8AC3E}">
        <p14:creationId xmlns:p14="http://schemas.microsoft.com/office/powerpoint/2010/main" val="124960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31</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847407" y="443143"/>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6154512" y="886658"/>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Rectified Linear Units (</a:t>
            </a:r>
            <a:r>
              <a:rPr lang="en-US" sz="2000" b="1" dirty="0" err="1">
                <a:solidFill>
                  <a:schemeClr val="accent6"/>
                </a:solidFill>
              </a:rPr>
              <a:t>ReLU</a:t>
            </a:r>
            <a:r>
              <a:rPr lang="en-US" sz="2000" b="1" dirty="0">
                <a:solidFill>
                  <a:schemeClr val="accent6"/>
                </a:solidFill>
              </a:rPr>
              <a:t>)</a:t>
            </a:r>
          </a:p>
        </p:txBody>
      </p:sp>
      <p:sp>
        <p:nvSpPr>
          <p:cNvPr id="21" name="Text Placeholder 44">
            <a:extLst>
              <a:ext uri="{FF2B5EF4-FFF2-40B4-BE49-F238E27FC236}">
                <a16:creationId xmlns:a16="http://schemas.microsoft.com/office/drawing/2014/main" id="{94EC6436-60A5-4647-04C5-5CC20A53463A}"/>
              </a:ext>
            </a:extLst>
          </p:cNvPr>
          <p:cNvSpPr txBox="1">
            <a:spLocks/>
          </p:cNvSpPr>
          <p:nvPr/>
        </p:nvSpPr>
        <p:spPr>
          <a:xfrm>
            <a:off x="839257" y="891562"/>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2" name="TextBox 1">
            <a:extLst>
              <a:ext uri="{FF2B5EF4-FFF2-40B4-BE49-F238E27FC236}">
                <a16:creationId xmlns:a16="http://schemas.microsoft.com/office/drawing/2014/main" id="{5E694228-0CD6-D0F7-05D9-6B3D92DF7018}"/>
              </a:ext>
            </a:extLst>
          </p:cNvPr>
          <p:cNvSpPr txBox="1"/>
          <p:nvPr/>
        </p:nvSpPr>
        <p:spPr>
          <a:xfrm>
            <a:off x="561265" y="6212185"/>
            <a:ext cx="8529814" cy="307777"/>
          </a:xfrm>
          <a:prstGeom prst="rect">
            <a:avLst/>
          </a:prstGeom>
          <a:noFill/>
        </p:spPr>
        <p:txBody>
          <a:bodyPr wrap="square">
            <a:spAutoFit/>
          </a:bodyPr>
          <a:lstStyle/>
          <a:p>
            <a:r>
              <a:rPr lang="en-US" sz="1400" i="1" dirty="0">
                <a:solidFill>
                  <a:schemeClr val="bg1"/>
                </a:solidFill>
              </a:rPr>
              <a:t>https://arxiv.org/pdf/1803.08375</a:t>
            </a:r>
          </a:p>
        </p:txBody>
      </p:sp>
      <p:pic>
        <p:nvPicPr>
          <p:cNvPr id="9" name="Picture 8">
            <a:extLst>
              <a:ext uri="{FF2B5EF4-FFF2-40B4-BE49-F238E27FC236}">
                <a16:creationId xmlns:a16="http://schemas.microsoft.com/office/drawing/2014/main" id="{16E29F01-C222-51CA-64FD-77B657403822}"/>
              </a:ext>
            </a:extLst>
          </p:cNvPr>
          <p:cNvPicPr>
            <a:picLocks noChangeAspect="1"/>
          </p:cNvPicPr>
          <p:nvPr/>
        </p:nvPicPr>
        <p:blipFill>
          <a:blip r:embed="rId2"/>
          <a:stretch>
            <a:fillRect/>
          </a:stretch>
        </p:blipFill>
        <p:spPr>
          <a:xfrm>
            <a:off x="1301608" y="1639467"/>
            <a:ext cx="3111660" cy="2781443"/>
          </a:xfrm>
          <a:prstGeom prst="rect">
            <a:avLst/>
          </a:prstGeom>
        </p:spPr>
      </p:pic>
      <mc:AlternateContent xmlns:mc="http://schemas.openxmlformats.org/markup-compatibility/2006" xmlns:a14="http://schemas.microsoft.com/office/drawing/2010/main">
        <mc:Choice Requires="a14">
          <p:sp>
            <p:nvSpPr>
              <p:cNvPr id="14" name="Text Placeholder 76">
                <a:extLst>
                  <a:ext uri="{FF2B5EF4-FFF2-40B4-BE49-F238E27FC236}">
                    <a16:creationId xmlns:a16="http://schemas.microsoft.com/office/drawing/2014/main" id="{E1822D04-5F7A-8B05-B9C4-79F77DBD3B15}"/>
                  </a:ext>
                </a:extLst>
              </p:cNvPr>
              <p:cNvSpPr txBox="1">
                <a:spLocks/>
              </p:cNvSpPr>
              <p:nvPr/>
            </p:nvSpPr>
            <p:spPr>
              <a:xfrm>
                <a:off x="2529861" y="5065509"/>
                <a:ext cx="5087215" cy="124924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800" b="0" i="1" dirty="0" smtClean="0">
                              <a:latin typeface="Cambria Math" panose="02040503050406030204" pitchFamily="18" charset="0"/>
                            </a:rPr>
                          </m:ctrlPr>
                        </m:fPr>
                        <m:num>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ℓ(</m:t>
                          </m:r>
                          <m:r>
                            <a:rPr lang="en-US" sz="1800" b="0" i="1" dirty="0" smtClean="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m:t>
                          </m:r>
                        </m:num>
                        <m:den>
                          <m:r>
                            <a:rPr lang="en-US" sz="1800" i="1" dirty="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h</m:t>
                          </m:r>
                        </m:den>
                      </m:f>
                      <m:r>
                        <a:rPr lang="en-US" sz="1800" b="0" i="1" dirty="0" smtClean="0">
                          <a:latin typeface="Cambria Math" panose="02040503050406030204" pitchFamily="18" charset="0"/>
                        </a:rPr>
                        <m:t>=−</m:t>
                      </m:r>
                      <m:f>
                        <m:fPr>
                          <m:ctrlPr>
                            <a:rPr lang="en-US" sz="1800" b="0" i="1" dirty="0" smtClean="0">
                              <a:latin typeface="Cambria Math" panose="02040503050406030204" pitchFamily="18" charset="0"/>
                            </a:rPr>
                          </m:ctrlPr>
                        </m:fPr>
                        <m:num>
                          <m:r>
                            <a:rPr lang="en-US" sz="1800" i="1" dirty="0">
                              <a:latin typeface="Cambria Math" panose="02040503050406030204" pitchFamily="18" charset="0"/>
                              <a:ea typeface="Cambria Math" panose="02040503050406030204" pitchFamily="18" charset="0"/>
                            </a:rPr>
                            <m:t>𝜃</m:t>
                          </m:r>
                          <m:r>
                            <a:rPr lang="en-US" sz="180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𝑦</m:t>
                          </m:r>
                        </m:num>
                        <m:den>
                          <m:func>
                            <m:funcPr>
                              <m:ctrlPr>
                                <a:rPr lang="en-US" sz="1800" b="0" i="1" dirty="0" smtClean="0">
                                  <a:latin typeface="Cambria Math" panose="02040503050406030204" pitchFamily="18" charset="0"/>
                                </a:rPr>
                              </m:ctrlPr>
                            </m:funcPr>
                            <m:fName>
                              <m:r>
                                <m:rPr>
                                  <m:sty m:val="p"/>
                                </m:rPr>
                                <a:rPr lang="en-US" sz="1800" b="0" i="0" dirty="0" smtClean="0">
                                  <a:latin typeface="Cambria Math" panose="02040503050406030204" pitchFamily="18" charset="0"/>
                                </a:rPr>
                                <m:t>max</m:t>
                              </m:r>
                            </m:fName>
                            <m:e>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0,</m:t>
                                  </m:r>
                                  <m:r>
                                    <a:rPr lang="en-US" sz="1800" i="1" dirty="0">
                                      <a:latin typeface="Cambria Math" panose="02040503050406030204" pitchFamily="18" charset="0"/>
                                      <a:ea typeface="Cambria Math" panose="02040503050406030204" pitchFamily="18" charset="0"/>
                                    </a:rPr>
                                    <m:t>𝜃</m:t>
                                  </m:r>
                                  <m:r>
                                    <a:rPr lang="en-US" sz="1800" b="0" i="1" dirty="0" smtClean="0">
                                      <a:latin typeface="Cambria Math" panose="02040503050406030204" pitchFamily="18" charset="0"/>
                                      <a:ea typeface="Cambria Math" panose="02040503050406030204" pitchFamily="18" charset="0"/>
                                    </a:rPr>
                                    <m:t>h</m:t>
                                  </m:r>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𝑏</m:t>
                                  </m:r>
                                </m:e>
                              </m:d>
                            </m:e>
                          </m:func>
                          <m:r>
                            <a:rPr lang="en-US" sz="1800" b="0" i="1" dirty="0" smtClean="0">
                              <a:latin typeface="Cambria Math" panose="02040503050406030204" pitchFamily="18" charset="0"/>
                              <a:ea typeface="Cambria Math" panose="02040503050406030204" pitchFamily="18" charset="0"/>
                            </a:rPr>
                            <m:t>∙</m:t>
                          </m:r>
                          <m:r>
                            <a:rPr lang="en-US" sz="1800" b="0" i="1" dirty="0" smtClean="0">
                              <a:latin typeface="Cambria Math" panose="02040503050406030204" pitchFamily="18" charset="0"/>
                              <a:ea typeface="Cambria Math" panose="02040503050406030204" pitchFamily="18" charset="0"/>
                            </a:rPr>
                            <m:t>𝑙𝑛</m:t>
                          </m:r>
                          <m:r>
                            <a:rPr lang="en-US" sz="1800" b="0" i="1" dirty="0" smtClean="0">
                              <a:latin typeface="Cambria Math" panose="02040503050406030204" pitchFamily="18" charset="0"/>
                              <a:ea typeface="Cambria Math" panose="02040503050406030204" pitchFamily="18" charset="0"/>
                            </a:rPr>
                            <m:t>10</m:t>
                          </m:r>
                        </m:den>
                      </m:f>
                    </m:oMath>
                  </m:oMathPara>
                </a14:m>
                <a:endParaRPr lang="en-US" sz="1800" dirty="0"/>
              </a:p>
            </p:txBody>
          </p:sp>
        </mc:Choice>
        <mc:Fallback xmlns="">
          <p:sp>
            <p:nvSpPr>
              <p:cNvPr id="14" name="Text Placeholder 76">
                <a:extLst>
                  <a:ext uri="{FF2B5EF4-FFF2-40B4-BE49-F238E27FC236}">
                    <a16:creationId xmlns:a16="http://schemas.microsoft.com/office/drawing/2014/main" id="{E1822D04-5F7A-8B05-B9C4-79F77DBD3B15}"/>
                  </a:ext>
                </a:extLst>
              </p:cNvPr>
              <p:cNvSpPr txBox="1">
                <a:spLocks noRot="1" noChangeAspect="1" noMove="1" noResize="1" noEditPoints="1" noAdjustHandles="1" noChangeArrowheads="1" noChangeShapeType="1" noTextEdit="1"/>
              </p:cNvSpPr>
              <p:nvPr/>
            </p:nvSpPr>
            <p:spPr>
              <a:xfrm>
                <a:off x="2529861" y="5065509"/>
                <a:ext cx="5087215" cy="1249246"/>
              </a:xfrm>
              <a:prstGeom prst="rect">
                <a:avLst/>
              </a:prstGeom>
              <a:blipFill>
                <a:blip r:embed="rId3"/>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8EE9131-8564-650E-6ACE-BBAC60601EC9}"/>
              </a:ext>
            </a:extLst>
          </p:cNvPr>
          <p:cNvSpPr txBox="1"/>
          <p:nvPr/>
        </p:nvSpPr>
        <p:spPr>
          <a:xfrm>
            <a:off x="1301608" y="4783410"/>
            <a:ext cx="9215371" cy="369332"/>
          </a:xfrm>
          <a:prstGeom prst="rect">
            <a:avLst/>
          </a:prstGeom>
          <a:noFill/>
        </p:spPr>
        <p:txBody>
          <a:bodyPr wrap="square">
            <a:spAutoFit/>
          </a:bodyPr>
          <a:lstStyle/>
          <a:p>
            <a:r>
              <a:rPr lang="en-US" dirty="0">
                <a:solidFill>
                  <a:schemeClr val="bg1"/>
                </a:solidFill>
              </a:rPr>
              <a:t>Let the input be replaced be replaced by the penultimate activation output h</a:t>
            </a:r>
          </a:p>
        </p:txBody>
      </p:sp>
      <p:sp>
        <p:nvSpPr>
          <p:cNvPr id="17" name="TextBox 16">
            <a:extLst>
              <a:ext uri="{FF2B5EF4-FFF2-40B4-BE49-F238E27FC236}">
                <a16:creationId xmlns:a16="http://schemas.microsoft.com/office/drawing/2014/main" id="{480BDAFA-F90D-E358-C2E7-3AEA1BFE1B30}"/>
              </a:ext>
            </a:extLst>
          </p:cNvPr>
          <p:cNvSpPr txBox="1"/>
          <p:nvPr/>
        </p:nvSpPr>
        <p:spPr>
          <a:xfrm>
            <a:off x="1931850" y="1217147"/>
            <a:ext cx="1754369" cy="369332"/>
          </a:xfrm>
          <a:prstGeom prst="rect">
            <a:avLst/>
          </a:prstGeom>
          <a:noFill/>
        </p:spPr>
        <p:txBody>
          <a:bodyPr wrap="square">
            <a:spAutoFit/>
          </a:bodyPr>
          <a:lstStyle/>
          <a:p>
            <a:r>
              <a:rPr lang="en-US" dirty="0">
                <a:solidFill>
                  <a:schemeClr val="bg1"/>
                </a:solidFill>
              </a:rPr>
              <a:t>f(x) = max(0,x)</a:t>
            </a:r>
          </a:p>
        </p:txBody>
      </p:sp>
      <p:pic>
        <p:nvPicPr>
          <p:cNvPr id="22" name="Picture 21">
            <a:extLst>
              <a:ext uri="{FF2B5EF4-FFF2-40B4-BE49-F238E27FC236}">
                <a16:creationId xmlns:a16="http://schemas.microsoft.com/office/drawing/2014/main" id="{4E93437B-76DE-AAB9-3DE7-22F29069BCA8}"/>
              </a:ext>
            </a:extLst>
          </p:cNvPr>
          <p:cNvPicPr>
            <a:picLocks noChangeAspect="1"/>
          </p:cNvPicPr>
          <p:nvPr/>
        </p:nvPicPr>
        <p:blipFill>
          <a:blip r:embed="rId4"/>
          <a:stretch>
            <a:fillRect/>
          </a:stretch>
        </p:blipFill>
        <p:spPr>
          <a:xfrm>
            <a:off x="5134251" y="1336256"/>
            <a:ext cx="4711942" cy="3111660"/>
          </a:xfrm>
          <a:prstGeom prst="rect">
            <a:avLst/>
          </a:prstGeom>
        </p:spPr>
      </p:pic>
      <p:pic>
        <p:nvPicPr>
          <p:cNvPr id="3" name="Graphic 2" descr="Hamburger Menu Icon with solid fill">
            <a:hlinkClick r:id="rId5" action="ppaction://hlinksldjump"/>
            <a:extLst>
              <a:ext uri="{FF2B5EF4-FFF2-40B4-BE49-F238E27FC236}">
                <a16:creationId xmlns:a16="http://schemas.microsoft.com/office/drawing/2014/main" id="{69CC7F1B-0CEC-5FD2-3E87-6453308592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09874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32</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1402351" y="1590737"/>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Adam Optimizer</a:t>
            </a:r>
          </a:p>
        </p:txBody>
      </p:sp>
      <p:pic>
        <p:nvPicPr>
          <p:cNvPr id="13" name="Picture 12">
            <a:extLst>
              <a:ext uri="{FF2B5EF4-FFF2-40B4-BE49-F238E27FC236}">
                <a16:creationId xmlns:a16="http://schemas.microsoft.com/office/drawing/2014/main" id="{FC196CB6-D4DC-2FE3-4735-8CEC7B73BA93}"/>
              </a:ext>
            </a:extLst>
          </p:cNvPr>
          <p:cNvPicPr>
            <a:picLocks noChangeAspect="1"/>
          </p:cNvPicPr>
          <p:nvPr/>
        </p:nvPicPr>
        <p:blipFill>
          <a:blip r:embed="rId2"/>
          <a:stretch>
            <a:fillRect/>
          </a:stretch>
        </p:blipFill>
        <p:spPr>
          <a:xfrm>
            <a:off x="4899191" y="1687379"/>
            <a:ext cx="6332392" cy="4015489"/>
          </a:xfrm>
          <a:prstGeom prst="rect">
            <a:avLst/>
          </a:prstGeom>
        </p:spPr>
      </p:pic>
      <p:sp>
        <p:nvSpPr>
          <p:cNvPr id="10" name="TextBox 9">
            <a:extLst>
              <a:ext uri="{FF2B5EF4-FFF2-40B4-BE49-F238E27FC236}">
                <a16:creationId xmlns:a16="http://schemas.microsoft.com/office/drawing/2014/main" id="{3FDF24FB-B6CE-2779-8F8E-CF6A002CFCF4}"/>
              </a:ext>
            </a:extLst>
          </p:cNvPr>
          <p:cNvSpPr txBox="1"/>
          <p:nvPr/>
        </p:nvSpPr>
        <p:spPr>
          <a:xfrm>
            <a:off x="6611301" y="5799510"/>
            <a:ext cx="6096000" cy="338554"/>
          </a:xfrm>
          <a:prstGeom prst="rect">
            <a:avLst/>
          </a:prstGeom>
          <a:noFill/>
        </p:spPr>
        <p:txBody>
          <a:bodyPr wrap="square">
            <a:spAutoFit/>
          </a:bodyPr>
          <a:lstStyle/>
          <a:p>
            <a:r>
              <a:rPr lang="en-US" sz="1600" i="1" dirty="0">
                <a:solidFill>
                  <a:schemeClr val="bg1"/>
                </a:solidFill>
              </a:rPr>
              <a:t>https://arxiv.org/abs/1412.6980</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9" name="TextBox 18">
            <a:extLst>
              <a:ext uri="{FF2B5EF4-FFF2-40B4-BE49-F238E27FC236}">
                <a16:creationId xmlns:a16="http://schemas.microsoft.com/office/drawing/2014/main" id="{8C647C46-19B2-FA89-4DEA-5FA72ECF52B4}"/>
              </a:ext>
            </a:extLst>
          </p:cNvPr>
          <p:cNvSpPr txBox="1"/>
          <p:nvPr/>
        </p:nvSpPr>
        <p:spPr>
          <a:xfrm>
            <a:off x="519729" y="2242099"/>
            <a:ext cx="4131783" cy="2585323"/>
          </a:xfrm>
          <a:prstGeom prst="rect">
            <a:avLst/>
          </a:prstGeom>
          <a:noFill/>
        </p:spPr>
        <p:txBody>
          <a:bodyPr wrap="square">
            <a:spAutoFit/>
          </a:bodyPr>
          <a:lstStyle/>
          <a:p>
            <a:r>
              <a:rPr lang="en-US" dirty="0">
                <a:solidFill>
                  <a:schemeClr val="bg1"/>
                </a:solidFill>
              </a:rPr>
              <a:t>“…an algorithm for first-order gradient-based optimization of stochastic objective functions, based on adaptive estimates of lower-order moments.”</a:t>
            </a:r>
          </a:p>
          <a:p>
            <a:endParaRPr lang="en-US" dirty="0">
              <a:solidFill>
                <a:schemeClr val="bg1"/>
              </a:solidFill>
            </a:endParaRPr>
          </a:p>
          <a:p>
            <a:r>
              <a:rPr lang="en-US" dirty="0">
                <a:solidFill>
                  <a:schemeClr val="bg1"/>
                </a:solidFill>
              </a:rPr>
              <a:t>Pros:</a:t>
            </a:r>
          </a:p>
          <a:p>
            <a:pPr marL="285750" indent="-285750">
              <a:buFont typeface="Arial" panose="020B0604020202020204" pitchFamily="34" charset="0"/>
              <a:buChar char="•"/>
            </a:pPr>
            <a:r>
              <a:rPr lang="en-US" dirty="0">
                <a:solidFill>
                  <a:schemeClr val="bg1"/>
                </a:solidFill>
              </a:rPr>
              <a:t>only requires first-order gradients</a:t>
            </a:r>
          </a:p>
          <a:p>
            <a:pPr marL="285750" indent="-285750">
              <a:buFont typeface="Arial" panose="020B0604020202020204" pitchFamily="34" charset="0"/>
              <a:buChar char="•"/>
            </a:pPr>
            <a:r>
              <a:rPr lang="en-US" dirty="0">
                <a:solidFill>
                  <a:schemeClr val="bg1"/>
                </a:solidFill>
              </a:rPr>
              <a:t>little memory requirement</a:t>
            </a:r>
          </a:p>
          <a:p>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D6DB89C8-0C24-1250-48D7-5D7FDD002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95911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33</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981383" y="578478"/>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981383" y="1616150"/>
            <a:ext cx="4342343"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Sparse Categorical Cross-Entropy</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981383" y="100603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2" action="ppaction://hlinksldjump"/>
            <a:extLst>
              <a:ext uri="{FF2B5EF4-FFF2-40B4-BE49-F238E27FC236}">
                <a16:creationId xmlns:a16="http://schemas.microsoft.com/office/drawing/2014/main" id="{6961463A-5F29-9D0E-1A26-827DDE1E6A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8" name="TextBox 7">
            <a:extLst>
              <a:ext uri="{FF2B5EF4-FFF2-40B4-BE49-F238E27FC236}">
                <a16:creationId xmlns:a16="http://schemas.microsoft.com/office/drawing/2014/main" id="{08A6B923-DA31-EF53-3275-1867EC397D04}"/>
              </a:ext>
            </a:extLst>
          </p:cNvPr>
          <p:cNvSpPr txBox="1"/>
          <p:nvPr/>
        </p:nvSpPr>
        <p:spPr>
          <a:xfrm>
            <a:off x="1046922" y="2052658"/>
            <a:ext cx="3916017" cy="923330"/>
          </a:xfrm>
          <a:prstGeom prst="rect">
            <a:avLst/>
          </a:prstGeom>
          <a:noFill/>
        </p:spPr>
        <p:txBody>
          <a:bodyPr wrap="square">
            <a:spAutoFit/>
          </a:bodyPr>
          <a:lstStyle/>
          <a:p>
            <a:r>
              <a:rPr lang="en-US" dirty="0">
                <a:solidFill>
                  <a:schemeClr val="bg1"/>
                </a:solidFill>
              </a:rPr>
              <a:t>Use this cross-entropy loss function when there are two or more label classes.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3C9936E-CD99-719F-A51B-045A8F798F51}"/>
                  </a:ext>
                </a:extLst>
              </p:cNvPr>
              <p:cNvSpPr txBox="1"/>
              <p:nvPr/>
            </p:nvSpPr>
            <p:spPr>
              <a:xfrm>
                <a:off x="3852914" y="3210970"/>
                <a:ext cx="340965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ea typeface="Cambria Math" panose="02040503050406030204" pitchFamily="18" charset="0"/>
                        </a:rPr>
                        <m:t>∙</m:t>
                      </m:r>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𝑦</m:t>
                          </m:r>
                        </m:e>
                      </m:d>
                      <m:func>
                        <m:funcPr>
                          <m:ctrlPr>
                            <a:rPr lang="en-US" b="0" i="1" smtClean="0">
                              <a:solidFill>
                                <a:schemeClr val="bg1"/>
                              </a:solidFill>
                              <a:latin typeface="Cambria Math" panose="02040503050406030204" pitchFamily="18" charset="0"/>
                              <a:ea typeface="Cambria Math" panose="02040503050406030204" pitchFamily="18" charset="0"/>
                            </a:rPr>
                          </m:ctrlPr>
                        </m:funcPr>
                        <m:fName>
                          <m:r>
                            <m:rPr>
                              <m:sty m:val="p"/>
                            </m:rPr>
                            <a:rPr lang="en-US" b="0" i="0" smtClean="0">
                              <a:solidFill>
                                <a:schemeClr val="bg1"/>
                              </a:solidFill>
                              <a:latin typeface="Cambria Math" panose="02040503050406030204" pitchFamily="18" charset="0"/>
                              <a:ea typeface="Cambria Math" panose="02040503050406030204" pitchFamily="18" charset="0"/>
                            </a:rPr>
                            <m:t>log</m:t>
                          </m:r>
                        </m:fName>
                        <m:e>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1−</m:t>
                              </m:r>
                              <m:r>
                                <a:rPr lang="en-US" b="0" i="1" smtClean="0">
                                  <a:solidFill>
                                    <a:schemeClr val="bg1"/>
                                  </a:solidFill>
                                  <a:latin typeface="Cambria Math" panose="02040503050406030204" pitchFamily="18" charset="0"/>
                                  <a:ea typeface="Cambria Math" panose="02040503050406030204" pitchFamily="18" charset="0"/>
                                </a:rPr>
                                <m:t>𝑝</m:t>
                              </m:r>
                            </m:e>
                          </m:d>
                        </m:e>
                      </m:func>
                      <m:r>
                        <a:rPr lang="en-US"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p:sp>
            <p:nvSpPr>
              <p:cNvPr id="10" name="TextBox 9">
                <a:extLst>
                  <a:ext uri="{FF2B5EF4-FFF2-40B4-BE49-F238E27FC236}">
                    <a16:creationId xmlns:a16="http://schemas.microsoft.com/office/drawing/2014/main" id="{A3C9936E-CD99-719F-A51B-045A8F798F51}"/>
                  </a:ext>
                </a:extLst>
              </p:cNvPr>
              <p:cNvSpPr txBox="1">
                <a:spLocks noRot="1" noChangeAspect="1" noMove="1" noResize="1" noEditPoints="1" noAdjustHandles="1" noChangeArrowheads="1" noChangeShapeType="1" noTextEdit="1"/>
              </p:cNvSpPr>
              <p:nvPr/>
            </p:nvSpPr>
            <p:spPr>
              <a:xfrm>
                <a:off x="3852914" y="3210970"/>
                <a:ext cx="3409651" cy="276999"/>
              </a:xfrm>
              <a:prstGeom prst="rect">
                <a:avLst/>
              </a:prstGeom>
              <a:blipFill>
                <a:blip r:embed="rId5"/>
                <a:stretch>
                  <a:fillRect t="-4444" r="-2147" b="-35556"/>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252A28BB-D0C5-39C0-DB2D-16EC21075FD2}"/>
              </a:ext>
            </a:extLst>
          </p:cNvPr>
          <p:cNvSpPr txBox="1"/>
          <p:nvPr/>
        </p:nvSpPr>
        <p:spPr>
          <a:xfrm>
            <a:off x="1013421" y="3164804"/>
            <a:ext cx="2478528"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(binary classification)</a:t>
            </a:r>
          </a:p>
        </p:txBody>
      </p:sp>
      <p:sp>
        <p:nvSpPr>
          <p:cNvPr id="15" name="TextBox 14">
            <a:extLst>
              <a:ext uri="{FF2B5EF4-FFF2-40B4-BE49-F238E27FC236}">
                <a16:creationId xmlns:a16="http://schemas.microsoft.com/office/drawing/2014/main" id="{AADD26EF-0168-0BF6-354E-075FA9F5C2B3}"/>
              </a:ext>
            </a:extLst>
          </p:cNvPr>
          <p:cNvSpPr txBox="1"/>
          <p:nvPr/>
        </p:nvSpPr>
        <p:spPr>
          <a:xfrm>
            <a:off x="981384" y="4168629"/>
            <a:ext cx="2325034" cy="646331"/>
          </a:xfrm>
          <a:prstGeom prst="rect">
            <a:avLst/>
          </a:prstGeom>
          <a:noFill/>
        </p:spPr>
        <p:txBody>
          <a:bodyPr wrap="square">
            <a:spAutoFit/>
          </a:bodyPr>
          <a:lstStyle/>
          <a:p>
            <a:r>
              <a:rPr lang="en-US" dirty="0">
                <a:solidFill>
                  <a:schemeClr val="bg1"/>
                </a:solidFill>
              </a:rPr>
              <a:t>Cross-Entropy = </a:t>
            </a:r>
          </a:p>
          <a:p>
            <a:r>
              <a:rPr lang="en-US" dirty="0">
                <a:solidFill>
                  <a:schemeClr val="bg1"/>
                </a:solidFill>
              </a:rPr>
              <a:t>(classes &gt; 2)</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B8F06F-F121-C1BF-70F4-CAB87FB1A3D7}"/>
                  </a:ext>
                </a:extLst>
              </p:cNvPr>
              <p:cNvSpPr txBox="1"/>
              <p:nvPr/>
            </p:nvSpPr>
            <p:spPr>
              <a:xfrm>
                <a:off x="3852914" y="3969127"/>
                <a:ext cx="1976888" cy="77886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nary>
                        <m:naryPr>
                          <m:chr m:val="∑"/>
                          <m:ctrlPr>
                            <a:rPr lang="en-US"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𝑐</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i="1" smtClean="0">
                              <a:solidFill>
                                <a:schemeClr val="bg1"/>
                              </a:solidFill>
                              <a:latin typeface="Cambria Math" panose="02040503050406030204" pitchFamily="18" charset="0"/>
                              <a:ea typeface="Cambria Math" panose="02040503050406030204" pitchFamily="18" charset="0"/>
                            </a:rPr>
                            <m:t>∙</m:t>
                          </m:r>
                          <m:r>
                            <m:rPr>
                              <m:sty m:val="p"/>
                            </m:rPr>
                            <a:rPr lang="en-US" b="0" i="0" smtClean="0">
                              <a:solidFill>
                                <a:schemeClr val="bg1"/>
                              </a:solidFill>
                              <a:latin typeface="Cambria Math" panose="02040503050406030204" pitchFamily="18" charset="0"/>
                            </a:rPr>
                            <m:t>log</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b>
                          </m:sSub>
                          <m:r>
                            <a:rPr lang="en-US" b="0" i="1" smtClean="0">
                              <a:solidFill>
                                <a:schemeClr val="bg1"/>
                              </a:solidFill>
                              <a:latin typeface="Cambria Math" panose="02040503050406030204" pitchFamily="18" charset="0"/>
                            </a:rPr>
                            <m:t>)</m:t>
                          </m:r>
                        </m:e>
                      </m:nary>
                    </m:oMath>
                  </m:oMathPara>
                </a14:m>
                <a:endParaRPr lang="en-US" dirty="0">
                  <a:solidFill>
                    <a:schemeClr val="bg1"/>
                  </a:solidFill>
                </a:endParaRPr>
              </a:p>
            </p:txBody>
          </p:sp>
        </mc:Choice>
        <mc:Fallback>
          <p:sp>
            <p:nvSpPr>
              <p:cNvPr id="16" name="TextBox 15">
                <a:extLst>
                  <a:ext uri="{FF2B5EF4-FFF2-40B4-BE49-F238E27FC236}">
                    <a16:creationId xmlns:a16="http://schemas.microsoft.com/office/drawing/2014/main" id="{2EB8F06F-F121-C1BF-70F4-CAB87FB1A3D7}"/>
                  </a:ext>
                </a:extLst>
              </p:cNvPr>
              <p:cNvSpPr txBox="1">
                <a:spLocks noRot="1" noChangeAspect="1" noMove="1" noResize="1" noEditPoints="1" noAdjustHandles="1" noChangeArrowheads="1" noChangeShapeType="1" noTextEdit="1"/>
              </p:cNvSpPr>
              <p:nvPr/>
            </p:nvSpPr>
            <p:spPr>
              <a:xfrm>
                <a:off x="3852914" y="3969127"/>
                <a:ext cx="1976888" cy="778868"/>
              </a:xfrm>
              <a:prstGeom prst="rect">
                <a:avLst/>
              </a:prstGeom>
              <a:blipFill>
                <a:blip r:embed="rId6"/>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0917E8C-9F3D-E74F-84A2-B45BAF9E5308}"/>
              </a:ext>
            </a:extLst>
          </p:cNvPr>
          <p:cNvSpPr txBox="1"/>
          <p:nvPr/>
        </p:nvSpPr>
        <p:spPr>
          <a:xfrm>
            <a:off x="981383" y="5010340"/>
            <a:ext cx="7818059" cy="923330"/>
          </a:xfrm>
          <a:prstGeom prst="rect">
            <a:avLst/>
          </a:prstGeom>
          <a:noFill/>
        </p:spPr>
        <p:txBody>
          <a:bodyPr wrap="square">
            <a:spAutoFit/>
          </a:bodyPr>
          <a:lstStyle/>
          <a:p>
            <a:r>
              <a:rPr lang="en-US" dirty="0">
                <a:solidFill>
                  <a:schemeClr val="bg1"/>
                </a:solidFill>
              </a:rPr>
              <a:t>M: number of classes</a:t>
            </a:r>
          </a:p>
          <a:p>
            <a:r>
              <a:rPr lang="en-US" dirty="0">
                <a:solidFill>
                  <a:schemeClr val="bg1"/>
                </a:solidFill>
              </a:rPr>
              <a:t>y: binary indicator if class label c is the correct classification for observation o</a:t>
            </a:r>
          </a:p>
          <a:p>
            <a:r>
              <a:rPr lang="en-US" dirty="0">
                <a:solidFill>
                  <a:schemeClr val="bg1"/>
                </a:solidFill>
              </a:rPr>
              <a:t>p: predicted probability observation o is of class c</a:t>
            </a:r>
          </a:p>
        </p:txBody>
      </p:sp>
    </p:spTree>
    <p:extLst>
      <p:ext uri="{BB962C8B-B14F-4D97-AF65-F5344CB8AC3E}">
        <p14:creationId xmlns:p14="http://schemas.microsoft.com/office/powerpoint/2010/main" val="316428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3441BB-5611-D3A6-B7EA-DE60475014E1}"/>
              </a:ext>
            </a:extLst>
          </p:cNvPr>
          <p:cNvPicPr>
            <a:picLocks noChangeAspect="1"/>
          </p:cNvPicPr>
          <p:nvPr/>
        </p:nvPicPr>
        <p:blipFill>
          <a:blip r:embed="rId2"/>
          <a:stretch>
            <a:fillRect/>
          </a:stretch>
        </p:blipFill>
        <p:spPr>
          <a:xfrm>
            <a:off x="1351084" y="4704523"/>
            <a:ext cx="3808482" cy="850562"/>
          </a:xfrm>
          <a:prstGeom prst="rect">
            <a:avLst/>
          </a:prstGeom>
          <a:ln>
            <a:noFill/>
          </a:ln>
          <a:effectLst>
            <a:outerShdw blurRad="292100" dist="139700" dir="2700000" algn="tl" rotWithShape="0">
              <a:srgbClr val="333333">
                <a:alpha val="65000"/>
              </a:srgbClr>
            </a:outerShdw>
          </a:effectLst>
        </p:spPr>
      </p:pic>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0073" y="5555085"/>
            <a:ext cx="4597313"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a:t>
            </a:r>
            <a:endParaRPr lang="en-US" sz="1200" i="1" dirty="0"/>
          </a:p>
        </p:txBody>
      </p:sp>
      <p:sp>
        <p:nvSpPr>
          <p:cNvPr id="4" name="Title 39">
            <a:extLst>
              <a:ext uri="{FF2B5EF4-FFF2-40B4-BE49-F238E27FC236}">
                <a16:creationId xmlns:a16="http://schemas.microsoft.com/office/drawing/2014/main" id="{5EB5B777-07B4-51BB-705D-A46B31E07766}"/>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Date Placeholder 7">
            <a:extLst>
              <a:ext uri="{FF2B5EF4-FFF2-40B4-BE49-F238E27FC236}">
                <a16:creationId xmlns:a16="http://schemas.microsoft.com/office/drawing/2014/main" id="{D8B07795-D180-27BA-1DB8-68E317531E50}"/>
              </a:ext>
            </a:extLst>
          </p:cNvPr>
          <p:cNvSpPr>
            <a:spLocks noGrp="1"/>
          </p:cNvSpPr>
          <p:nvPr>
            <p:ph type="dt" sz="half" idx="2"/>
          </p:nvPr>
        </p:nvSpPr>
        <p:spPr/>
        <p:txBody>
          <a:bodyPr/>
          <a:lstStyle/>
          <a:p>
            <a:pPr>
              <a:defRPr/>
            </a:pPr>
            <a:r>
              <a:rPr lang="en-US" cap="all"/>
              <a:t>Jan 23, 2024</a:t>
            </a:r>
            <a:endParaRPr lang="en-US" cap="all" dirty="0"/>
          </a:p>
        </p:txBody>
      </p:sp>
      <p:sp>
        <p:nvSpPr>
          <p:cNvPr id="9" name="Footer Placeholder 8">
            <a:extLst>
              <a:ext uri="{FF2B5EF4-FFF2-40B4-BE49-F238E27FC236}">
                <a16:creationId xmlns:a16="http://schemas.microsoft.com/office/drawing/2014/main" id="{A690614E-7EB6-8CBA-45F1-DB66CEA6A691}"/>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B4B0AE4D-32DE-B46E-696F-9F7358537639}"/>
              </a:ext>
            </a:extLst>
          </p:cNvPr>
          <p:cNvSpPr>
            <a:spLocks noGrp="1"/>
          </p:cNvSpPr>
          <p:nvPr>
            <p:ph type="sldNum" sz="quarter" idx="4"/>
          </p:nvPr>
        </p:nvSpPr>
        <p:spPr/>
        <p:txBody>
          <a:bodyPr/>
          <a:lstStyle/>
          <a:p>
            <a:pPr>
              <a:defRPr/>
            </a:pPr>
            <a:fld id="{8D1FC6F8-0BCD-47E9-9C64-690771D9C143}" type="slidenum">
              <a:rPr lang="en-US" smtClean="0"/>
              <a:pPr>
                <a:defRPr/>
              </a:pPr>
              <a:t>34</a:t>
            </a:fld>
            <a:endParaRPr lang="en-US" dirty="0"/>
          </a:p>
        </p:txBody>
      </p:sp>
      <p:sp>
        <p:nvSpPr>
          <p:cNvPr id="15" name="Text Placeholder 76">
            <a:extLst>
              <a:ext uri="{FF2B5EF4-FFF2-40B4-BE49-F238E27FC236}">
                <a16:creationId xmlns:a16="http://schemas.microsoft.com/office/drawing/2014/main" id="{141A6B2F-FD3A-F180-42E7-B6EF06E90297}"/>
              </a:ext>
            </a:extLst>
          </p:cNvPr>
          <p:cNvSpPr txBox="1">
            <a:spLocks/>
          </p:cNvSpPr>
          <p:nvPr/>
        </p:nvSpPr>
        <p:spPr>
          <a:xfrm>
            <a:off x="7571414" y="5554316"/>
            <a:ext cx="1777996" cy="41768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https://keras.io/api/</a:t>
            </a:r>
            <a:endParaRPr lang="en-US" sz="1200" i="1" dirty="0"/>
          </a:p>
        </p:txBody>
      </p:sp>
      <p:sp>
        <p:nvSpPr>
          <p:cNvPr id="16" name="Title 23">
            <a:extLst>
              <a:ext uri="{FF2B5EF4-FFF2-40B4-BE49-F238E27FC236}">
                <a16:creationId xmlns:a16="http://schemas.microsoft.com/office/drawing/2014/main" id="{B7C53A15-16F4-18CC-A60B-A4C78732CE1C}"/>
              </a:ext>
            </a:extLst>
          </p:cNvPr>
          <p:cNvSpPr>
            <a:spLocks noGrp="1"/>
          </p:cNvSpPr>
          <p:nvPr>
            <p:ph type="title"/>
          </p:nvPr>
        </p:nvSpPr>
        <p:spPr>
          <a:xfrm>
            <a:off x="619349" y="2262120"/>
            <a:ext cx="7690994" cy="580029"/>
          </a:xfrm>
        </p:spPr>
        <p:txBody>
          <a:bodyPr/>
          <a:lstStyle/>
          <a:p>
            <a:r>
              <a:rPr lang="en-US" dirty="0"/>
              <a:t>TensorFlow + </a:t>
            </a:r>
            <a:r>
              <a:rPr lang="en-US" dirty="0" err="1"/>
              <a:t>Keras</a:t>
            </a:r>
            <a:r>
              <a:rPr lang="en-US" dirty="0"/>
              <a:t> API</a:t>
            </a:r>
          </a:p>
        </p:txBody>
      </p:sp>
      <p:sp>
        <p:nvSpPr>
          <p:cNvPr id="17" name="Text Placeholder 38">
            <a:extLst>
              <a:ext uri="{FF2B5EF4-FFF2-40B4-BE49-F238E27FC236}">
                <a16:creationId xmlns:a16="http://schemas.microsoft.com/office/drawing/2014/main" id="{3D944A00-72F2-0E6F-ADEA-29F900A45070}"/>
              </a:ext>
            </a:extLst>
          </p:cNvPr>
          <p:cNvSpPr txBox="1">
            <a:spLocks/>
          </p:cNvSpPr>
          <p:nvPr/>
        </p:nvSpPr>
        <p:spPr>
          <a:xfrm>
            <a:off x="619349" y="2897335"/>
            <a:ext cx="11216073" cy="1536832"/>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TensorFlow</a:t>
            </a:r>
            <a:r>
              <a:rPr lang="en-US" sz="2400" dirty="0"/>
              <a:t> – end-to-end platform for building ML models</a:t>
            </a:r>
          </a:p>
          <a:p>
            <a:pPr algn="l">
              <a:lnSpc>
                <a:spcPct val="100000"/>
              </a:lnSpc>
            </a:pPr>
            <a:endParaRPr lang="en-US" sz="2400" dirty="0"/>
          </a:p>
          <a:p>
            <a:pPr algn="l">
              <a:lnSpc>
                <a:spcPct val="100000"/>
              </a:lnSpc>
            </a:pPr>
            <a:r>
              <a:rPr lang="en-US" sz="2400" dirty="0" err="1">
                <a:solidFill>
                  <a:srgbClr val="FFFF00"/>
                </a:solidFill>
              </a:rPr>
              <a:t>Keras</a:t>
            </a:r>
            <a:r>
              <a:rPr lang="en-US" sz="2400" dirty="0"/>
              <a:t> – deep learning API written in Python (compatible with TensorFlow)</a:t>
            </a:r>
          </a:p>
        </p:txBody>
      </p:sp>
      <p:pic>
        <p:nvPicPr>
          <p:cNvPr id="1026" name="Picture 2" descr="Keras: Deep Learning for humans">
            <a:extLst>
              <a:ext uri="{FF2B5EF4-FFF2-40B4-BE49-F238E27FC236}">
                <a16:creationId xmlns:a16="http://schemas.microsoft.com/office/drawing/2014/main" id="{41E8ED17-9F23-6DEE-0162-F4FB7F134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910" y="4603632"/>
            <a:ext cx="3041109" cy="8824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4">
            <a:extLst>
              <a:ext uri="{FF2B5EF4-FFF2-40B4-BE49-F238E27FC236}">
                <a16:creationId xmlns:a16="http://schemas.microsoft.com/office/drawing/2014/main" id="{00202A16-E6D0-2A86-4D06-CC856045E9A9}"/>
              </a:ext>
            </a:extLst>
          </p:cNvPr>
          <p:cNvSpPr txBox="1">
            <a:spLocks/>
          </p:cNvSpPr>
          <p:nvPr/>
        </p:nvSpPr>
        <p:spPr>
          <a:xfrm>
            <a:off x="5341348" y="166941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2" name="Graphic 1" descr="Hamburger Menu Icon with solid fill">
            <a:hlinkClick r:id="rId4" action="ppaction://hlinksldjump"/>
            <a:extLst>
              <a:ext uri="{FF2B5EF4-FFF2-40B4-BE49-F238E27FC236}">
                <a16:creationId xmlns:a16="http://schemas.microsoft.com/office/drawing/2014/main" id="{34441523-07C7-9C07-C301-E1B95AFF00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92494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717510" y="1939587"/>
            <a:ext cx="4569572" cy="580029"/>
          </a:xfrm>
        </p:spPr>
        <p:txBody>
          <a:bodyPr/>
          <a:lstStyle/>
          <a:p>
            <a:r>
              <a:rPr lang="en-US" dirty="0"/>
              <a:t>Python + libraries</a:t>
            </a:r>
          </a:p>
        </p:txBody>
      </p:sp>
      <p:sp>
        <p:nvSpPr>
          <p:cNvPr id="2" name="Text Placeholder 38">
            <a:extLst>
              <a:ext uri="{FF2B5EF4-FFF2-40B4-BE49-F238E27FC236}">
                <a16:creationId xmlns:a16="http://schemas.microsoft.com/office/drawing/2014/main" id="{6207F03C-913C-D8AC-B67C-CE7E2B61D68B}"/>
              </a:ext>
            </a:extLst>
          </p:cNvPr>
          <p:cNvSpPr txBox="1">
            <a:spLocks/>
          </p:cNvSpPr>
          <p:nvPr/>
        </p:nvSpPr>
        <p:spPr>
          <a:xfrm>
            <a:off x="717510" y="2574801"/>
            <a:ext cx="5824073" cy="3309163"/>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400" dirty="0">
                <a:solidFill>
                  <a:srgbClr val="FFFF00"/>
                </a:solidFill>
              </a:rPr>
              <a:t>NumPy</a:t>
            </a:r>
            <a:r>
              <a:rPr lang="en-US" sz="2400" dirty="0"/>
              <a:t> – math + </a:t>
            </a:r>
            <a:r>
              <a:rPr lang="en-US" sz="2400" dirty="0" err="1"/>
              <a:t>ndarray</a:t>
            </a:r>
            <a:r>
              <a:rPr lang="en-US" sz="2400" dirty="0"/>
              <a:t> + random</a:t>
            </a:r>
          </a:p>
          <a:p>
            <a:pPr algn="l">
              <a:lnSpc>
                <a:spcPct val="100000"/>
              </a:lnSpc>
            </a:pPr>
            <a:endParaRPr lang="en-US" sz="2400" dirty="0"/>
          </a:p>
          <a:p>
            <a:pPr algn="l">
              <a:lnSpc>
                <a:spcPct val="100000"/>
              </a:lnSpc>
            </a:pPr>
            <a:r>
              <a:rPr lang="en-US" sz="2400" dirty="0">
                <a:solidFill>
                  <a:srgbClr val="FFFF00"/>
                </a:solidFill>
              </a:rPr>
              <a:t>Pandas</a:t>
            </a:r>
            <a:r>
              <a:rPr lang="en-US" sz="2400" dirty="0"/>
              <a:t> – data handling</a:t>
            </a:r>
          </a:p>
          <a:p>
            <a:pPr algn="l">
              <a:lnSpc>
                <a:spcPct val="100000"/>
              </a:lnSpc>
            </a:pPr>
            <a:endParaRPr lang="en-US" sz="2400" dirty="0"/>
          </a:p>
          <a:p>
            <a:pPr algn="l">
              <a:lnSpc>
                <a:spcPct val="100000"/>
              </a:lnSpc>
            </a:pPr>
            <a:r>
              <a:rPr lang="en-US" sz="2400" dirty="0">
                <a:solidFill>
                  <a:srgbClr val="FFFF00"/>
                </a:solidFill>
              </a:rPr>
              <a:t>Matplotlib</a:t>
            </a:r>
            <a:r>
              <a:rPr lang="en-US" sz="2400" dirty="0"/>
              <a:t> – graphing</a:t>
            </a:r>
          </a:p>
          <a:p>
            <a:pPr algn="l">
              <a:lnSpc>
                <a:spcPct val="100000"/>
              </a:lnSpc>
            </a:pPr>
            <a:endParaRPr lang="en-US" sz="2400" dirty="0"/>
          </a:p>
          <a:p>
            <a:pPr algn="l">
              <a:lnSpc>
                <a:spcPct val="100000"/>
              </a:lnSpc>
            </a:pPr>
            <a:r>
              <a:rPr lang="en-US" sz="2400" dirty="0">
                <a:solidFill>
                  <a:srgbClr val="FFFF00"/>
                </a:solidFill>
              </a:rPr>
              <a:t>Pillow</a:t>
            </a:r>
            <a:r>
              <a:rPr lang="en-US" sz="2400" dirty="0"/>
              <a:t> – image processing</a:t>
            </a:r>
          </a:p>
          <a:p>
            <a:pPr algn="l">
              <a:lnSpc>
                <a:spcPct val="100000"/>
              </a:lnSpc>
            </a:pPr>
            <a:r>
              <a:rPr lang="en-US" sz="2400" dirty="0"/>
              <a:t>(TensorFlow returns </a:t>
            </a:r>
            <a:r>
              <a:rPr lang="en-US" sz="2400" dirty="0" err="1"/>
              <a:t>PIL.Image</a:t>
            </a:r>
            <a:r>
              <a:rPr lang="en-US" sz="2400" dirty="0"/>
              <a:t>) </a:t>
            </a:r>
          </a:p>
        </p:txBody>
      </p:sp>
      <p:sp>
        <p:nvSpPr>
          <p:cNvPr id="3" name="Text Placeholder 76">
            <a:extLst>
              <a:ext uri="{FF2B5EF4-FFF2-40B4-BE49-F238E27FC236}">
                <a16:creationId xmlns:a16="http://schemas.microsoft.com/office/drawing/2014/main" id="{F2B6BEA4-000B-1371-4377-F74ED70D66DC}"/>
              </a:ext>
            </a:extLst>
          </p:cNvPr>
          <p:cNvSpPr txBox="1">
            <a:spLocks/>
          </p:cNvSpPr>
          <p:nvPr/>
        </p:nvSpPr>
        <p:spPr>
          <a:xfrm>
            <a:off x="1638536" y="5787311"/>
            <a:ext cx="3423794"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https://numpy.org/doc/stable/reference/index.html</a:t>
            </a:r>
            <a:endParaRPr lang="en-US" sz="1200" i="1" dirty="0"/>
          </a:p>
        </p:txBody>
      </p:sp>
      <p:pic>
        <p:nvPicPr>
          <p:cNvPr id="1026" name="Picture 2" descr="Pillow (PIL Fork) 10.2.0 documentation">
            <a:extLst>
              <a:ext uri="{FF2B5EF4-FFF2-40B4-BE49-F238E27FC236}">
                <a16:creationId xmlns:a16="http://schemas.microsoft.com/office/drawing/2014/main" id="{0415557D-FC18-33DF-0B32-F0DD60C75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5883" y="2606055"/>
            <a:ext cx="1733136" cy="8665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umPy">
            <a:extLst>
              <a:ext uri="{FF2B5EF4-FFF2-40B4-BE49-F238E27FC236}">
                <a16:creationId xmlns:a16="http://schemas.microsoft.com/office/drawing/2014/main" id="{950E1C71-DCF2-F75C-E774-D29E9680C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9342" y="3472623"/>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295DC7-5B3B-345C-A7C0-B8CE023EC5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492" y="3472623"/>
            <a:ext cx="3371850"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tplotlib logo — Matplotlib 3.8.2 documentation">
            <a:extLst>
              <a:ext uri="{FF2B5EF4-FFF2-40B4-BE49-F238E27FC236}">
                <a16:creationId xmlns:a16="http://schemas.microsoft.com/office/drawing/2014/main" id="{136848C8-2869-2255-DB93-3E0B6B5D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658" y="2729673"/>
            <a:ext cx="3705225" cy="7429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62A04EB-64D9-2A73-8ED5-9DE5815D2F9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C1D176E4-1623-3D7A-CC65-185AEE358017}"/>
              </a:ext>
            </a:extLst>
          </p:cNvPr>
          <p:cNvSpPr>
            <a:spLocks noGrp="1"/>
          </p:cNvSpPr>
          <p:nvPr>
            <p:ph type="ftr" sz="quarter" idx="3"/>
          </p:nvPr>
        </p:nvSpPr>
        <p:spPr/>
        <p:txBody>
          <a:bodyPr/>
          <a:lstStyle/>
          <a:p>
            <a:r>
              <a:rPr lang="en-US"/>
              <a:t>NN Graph Classifier</a:t>
            </a:r>
            <a:endParaRPr lang="en-US" dirty="0"/>
          </a:p>
        </p:txBody>
      </p:sp>
      <p:sp>
        <p:nvSpPr>
          <p:cNvPr id="9" name="Slide Number Placeholder 8">
            <a:extLst>
              <a:ext uri="{FF2B5EF4-FFF2-40B4-BE49-F238E27FC236}">
                <a16:creationId xmlns:a16="http://schemas.microsoft.com/office/drawing/2014/main" id="{D78F3091-91A2-994A-9551-4A79C10CE36D}"/>
              </a:ext>
            </a:extLst>
          </p:cNvPr>
          <p:cNvSpPr>
            <a:spLocks noGrp="1"/>
          </p:cNvSpPr>
          <p:nvPr>
            <p:ph type="sldNum" sz="quarter" idx="4"/>
          </p:nvPr>
        </p:nvSpPr>
        <p:spPr/>
        <p:txBody>
          <a:bodyPr/>
          <a:lstStyle/>
          <a:p>
            <a:pPr>
              <a:defRPr/>
            </a:pPr>
            <a:fld id="{8D1FC6F8-0BCD-47E9-9C64-690771D9C143}" type="slidenum">
              <a:rPr lang="en-US" smtClean="0"/>
              <a:pPr>
                <a:defRPr/>
              </a:pPr>
              <a:t>35</a:t>
            </a:fld>
            <a:endParaRPr lang="en-US" dirty="0"/>
          </a:p>
        </p:txBody>
      </p:sp>
      <p:sp>
        <p:nvSpPr>
          <p:cNvPr id="10" name="Text Placeholder 76">
            <a:extLst>
              <a:ext uri="{FF2B5EF4-FFF2-40B4-BE49-F238E27FC236}">
                <a16:creationId xmlns:a16="http://schemas.microsoft.com/office/drawing/2014/main" id="{359EEE70-A9B1-2476-57CA-FBFA4B559BB0}"/>
              </a:ext>
            </a:extLst>
          </p:cNvPr>
          <p:cNvSpPr txBox="1">
            <a:spLocks/>
          </p:cNvSpPr>
          <p:nvPr/>
        </p:nvSpPr>
        <p:spPr>
          <a:xfrm>
            <a:off x="1638535"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https://pandas.pydata.org/docs/reference/index.html</a:t>
            </a:r>
            <a:endParaRPr lang="en-US" sz="1200" i="1" dirty="0"/>
          </a:p>
        </p:txBody>
      </p:sp>
      <p:sp>
        <p:nvSpPr>
          <p:cNvPr id="11" name="Text Placeholder 76">
            <a:extLst>
              <a:ext uri="{FF2B5EF4-FFF2-40B4-BE49-F238E27FC236}">
                <a16:creationId xmlns:a16="http://schemas.microsoft.com/office/drawing/2014/main" id="{7F05FE0D-2C30-40FE-73A0-30B7C4B363B9}"/>
              </a:ext>
            </a:extLst>
          </p:cNvPr>
          <p:cNvSpPr txBox="1">
            <a:spLocks/>
          </p:cNvSpPr>
          <p:nvPr/>
        </p:nvSpPr>
        <p:spPr>
          <a:xfrm>
            <a:off x="5983356" y="5786830"/>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https://matplotlib.org/stable/index.html</a:t>
            </a:r>
            <a:endParaRPr lang="en-US" sz="1200" i="1" dirty="0"/>
          </a:p>
        </p:txBody>
      </p:sp>
      <p:sp>
        <p:nvSpPr>
          <p:cNvPr id="12" name="Text Placeholder 76">
            <a:extLst>
              <a:ext uri="{FF2B5EF4-FFF2-40B4-BE49-F238E27FC236}">
                <a16:creationId xmlns:a16="http://schemas.microsoft.com/office/drawing/2014/main" id="{CE0F8CE7-A018-F954-D553-35503772FBE8}"/>
              </a:ext>
            </a:extLst>
          </p:cNvPr>
          <p:cNvSpPr txBox="1">
            <a:spLocks/>
          </p:cNvSpPr>
          <p:nvPr/>
        </p:nvSpPr>
        <p:spPr>
          <a:xfrm>
            <a:off x="5983356" y="6252672"/>
            <a:ext cx="3788229" cy="46584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https://pillow.readthedocs.io/en/stable/</a:t>
            </a:r>
            <a:endParaRPr lang="en-US" sz="1200" i="1" dirty="0"/>
          </a:p>
        </p:txBody>
      </p:sp>
      <p:sp>
        <p:nvSpPr>
          <p:cNvPr id="13" name="Title 39">
            <a:extLst>
              <a:ext uri="{FF2B5EF4-FFF2-40B4-BE49-F238E27FC236}">
                <a16:creationId xmlns:a16="http://schemas.microsoft.com/office/drawing/2014/main" id="{871418D8-A94F-01FF-F083-46F99C526764}"/>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4" name="Text Placeholder 44">
            <a:extLst>
              <a:ext uri="{FF2B5EF4-FFF2-40B4-BE49-F238E27FC236}">
                <a16:creationId xmlns:a16="http://schemas.microsoft.com/office/drawing/2014/main" id="{ED67076F-87CD-A4C2-E333-600E5CB91F47}"/>
              </a:ext>
            </a:extLst>
          </p:cNvPr>
          <p:cNvSpPr txBox="1">
            <a:spLocks/>
          </p:cNvSpPr>
          <p:nvPr/>
        </p:nvSpPr>
        <p:spPr>
          <a:xfrm>
            <a:off x="5341348" y="166319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pic>
        <p:nvPicPr>
          <p:cNvPr id="6" name="Graphic 5" descr="Hamburger Menu Icon with solid fill">
            <a:hlinkClick r:id="rId6" action="ppaction://hlinksldjump"/>
            <a:extLst>
              <a:ext uri="{FF2B5EF4-FFF2-40B4-BE49-F238E27FC236}">
                <a16:creationId xmlns:a16="http://schemas.microsoft.com/office/drawing/2014/main" id="{C1FC4710-F1F1-C11F-2F60-17513A4270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2BA84F9-C84B-065E-C24E-EB55EFAEC10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4F1D2F5-DCF2-89AE-6C65-A78DCF9458E0}"/>
              </a:ext>
            </a:extLst>
          </p:cNvPr>
          <p:cNvSpPr>
            <a:spLocks noGrp="1"/>
          </p:cNvSpPr>
          <p:nvPr>
            <p:ph type="sldNum" sz="quarter" idx="4"/>
          </p:nvPr>
        </p:nvSpPr>
        <p:spPr/>
        <p:txBody>
          <a:bodyPr/>
          <a:lstStyle/>
          <a:p>
            <a:pPr>
              <a:defRPr/>
            </a:pPr>
            <a:fld id="{8D1FC6F8-0BCD-47E9-9C64-690771D9C143}" type="slidenum">
              <a:rPr lang="en-US" smtClean="0"/>
              <a:pPr>
                <a:defRPr/>
              </a:pPr>
              <a:t>36</a:t>
            </a:fld>
            <a:endParaRPr lang="en-US" dirty="0"/>
          </a:p>
        </p:txBody>
      </p:sp>
      <p:sp>
        <p:nvSpPr>
          <p:cNvPr id="6" name="Date Placeholder 5">
            <a:extLst>
              <a:ext uri="{FF2B5EF4-FFF2-40B4-BE49-F238E27FC236}">
                <a16:creationId xmlns:a16="http://schemas.microsoft.com/office/drawing/2014/main" id="{F014D180-1CD7-285F-CE37-3832A0EF6163}"/>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9254A3B0-859A-F83A-B76E-A7269C1FC8BD}"/>
              </a:ext>
            </a:extLst>
          </p:cNvPr>
          <p:cNvSpPr txBox="1">
            <a:spLocks/>
          </p:cNvSpPr>
          <p:nvPr/>
        </p:nvSpPr>
        <p:spPr>
          <a:xfrm>
            <a:off x="530808" y="558475"/>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8" name="Text Placeholder 44">
            <a:extLst>
              <a:ext uri="{FF2B5EF4-FFF2-40B4-BE49-F238E27FC236}">
                <a16:creationId xmlns:a16="http://schemas.microsoft.com/office/drawing/2014/main" id="{6EFB52F9-0F4A-E219-C288-3C7F1D66B061}"/>
              </a:ext>
            </a:extLst>
          </p:cNvPr>
          <p:cNvSpPr txBox="1">
            <a:spLocks/>
          </p:cNvSpPr>
          <p:nvPr/>
        </p:nvSpPr>
        <p:spPr>
          <a:xfrm>
            <a:off x="530808" y="1013841"/>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sp>
        <p:nvSpPr>
          <p:cNvPr id="11" name="Text Placeholder 38">
            <a:extLst>
              <a:ext uri="{FF2B5EF4-FFF2-40B4-BE49-F238E27FC236}">
                <a16:creationId xmlns:a16="http://schemas.microsoft.com/office/drawing/2014/main" id="{A15D35DC-2292-D874-8B9F-24EA2973046C}"/>
              </a:ext>
            </a:extLst>
          </p:cNvPr>
          <p:cNvSpPr txBox="1">
            <a:spLocks/>
          </p:cNvSpPr>
          <p:nvPr/>
        </p:nvSpPr>
        <p:spPr>
          <a:xfrm>
            <a:off x="730763" y="2221507"/>
            <a:ext cx="3039482"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chemeClr val="accent6"/>
                </a:solidFill>
              </a:rPr>
              <a:t>python 	3.10.13</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tensorflow</a:t>
            </a:r>
            <a:r>
              <a:rPr lang="en-US" sz="2000" dirty="0">
                <a:solidFill>
                  <a:schemeClr val="accent6"/>
                </a:solidFill>
              </a:rPr>
              <a:t> 	2.10.0</a:t>
            </a:r>
          </a:p>
          <a:p>
            <a:pPr algn="l">
              <a:lnSpc>
                <a:spcPct val="100000"/>
              </a:lnSpc>
            </a:pPr>
            <a:endParaRPr lang="en-US" sz="2000" dirty="0">
              <a:solidFill>
                <a:schemeClr val="accent6"/>
              </a:solidFill>
            </a:endParaRPr>
          </a:p>
          <a:p>
            <a:pPr algn="l">
              <a:lnSpc>
                <a:spcPct val="100000"/>
              </a:lnSpc>
            </a:pPr>
            <a:r>
              <a:rPr lang="en-US" sz="2000" dirty="0" err="1">
                <a:solidFill>
                  <a:schemeClr val="accent6"/>
                </a:solidFill>
              </a:rPr>
              <a:t>numpy</a:t>
            </a:r>
            <a:r>
              <a:rPr lang="en-US" sz="2000" dirty="0">
                <a:solidFill>
                  <a:schemeClr val="accent6"/>
                </a:solidFill>
              </a:rPr>
              <a:t> 	1.26.0 </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pandas 	2.1.1</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matplotlib 	3.8.0</a:t>
            </a:r>
          </a:p>
          <a:p>
            <a:pPr algn="l">
              <a:lnSpc>
                <a:spcPct val="100000"/>
              </a:lnSpc>
            </a:pPr>
            <a:endParaRPr lang="en-US" sz="2000" dirty="0">
              <a:solidFill>
                <a:schemeClr val="accent6"/>
              </a:solidFill>
            </a:endParaRPr>
          </a:p>
          <a:p>
            <a:pPr algn="l">
              <a:lnSpc>
                <a:spcPct val="100000"/>
              </a:lnSpc>
            </a:pPr>
            <a:r>
              <a:rPr lang="en-US" sz="2000" dirty="0">
                <a:solidFill>
                  <a:schemeClr val="accent6"/>
                </a:solidFill>
              </a:rPr>
              <a:t>pillow 		10.0.1</a:t>
            </a:r>
          </a:p>
          <a:p>
            <a:pPr algn="l">
              <a:lnSpc>
                <a:spcPct val="100000"/>
              </a:lnSpc>
            </a:pPr>
            <a:endParaRPr lang="en-US" sz="2000" dirty="0"/>
          </a:p>
        </p:txBody>
      </p:sp>
      <p:sp>
        <p:nvSpPr>
          <p:cNvPr id="12" name="Title 23">
            <a:extLst>
              <a:ext uri="{FF2B5EF4-FFF2-40B4-BE49-F238E27FC236}">
                <a16:creationId xmlns:a16="http://schemas.microsoft.com/office/drawing/2014/main" id="{834A3ACE-48E2-C369-DF3E-E1987AD55A47}"/>
              </a:ext>
            </a:extLst>
          </p:cNvPr>
          <p:cNvSpPr>
            <a:spLocks noGrp="1"/>
          </p:cNvSpPr>
          <p:nvPr>
            <p:ph type="title"/>
          </p:nvPr>
        </p:nvSpPr>
        <p:spPr>
          <a:xfrm>
            <a:off x="730763" y="1589731"/>
            <a:ext cx="3039482" cy="580029"/>
          </a:xfrm>
        </p:spPr>
        <p:txBody>
          <a:bodyPr/>
          <a:lstStyle/>
          <a:p>
            <a:r>
              <a:rPr lang="en-US" sz="2400" b="1" u="sng" cap="none" dirty="0">
                <a:solidFill>
                  <a:schemeClr val="accent6"/>
                </a:solidFill>
                <a:latin typeface="+mn-lt"/>
              </a:rPr>
              <a:t>Library Versions</a:t>
            </a:r>
            <a:endParaRPr lang="en-US" b="1" u="sng" dirty="0">
              <a:solidFill>
                <a:schemeClr val="accent6"/>
              </a:solidFill>
              <a:latin typeface="+mn-lt"/>
            </a:endParaRPr>
          </a:p>
        </p:txBody>
      </p:sp>
      <p:sp>
        <p:nvSpPr>
          <p:cNvPr id="15" name="Text Placeholder 38">
            <a:extLst>
              <a:ext uri="{FF2B5EF4-FFF2-40B4-BE49-F238E27FC236}">
                <a16:creationId xmlns:a16="http://schemas.microsoft.com/office/drawing/2014/main" id="{CB86EF49-F237-F52C-70EB-39C121E07993}"/>
              </a:ext>
            </a:extLst>
          </p:cNvPr>
          <p:cNvSpPr txBox="1">
            <a:spLocks/>
          </p:cNvSpPr>
          <p:nvPr/>
        </p:nvSpPr>
        <p:spPr>
          <a:xfrm>
            <a:off x="4653407" y="2169760"/>
            <a:ext cx="4868280" cy="3940754"/>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2000" dirty="0">
                <a:solidFill>
                  <a:srgbClr val="FFFF00"/>
                </a:solidFill>
              </a:rPr>
              <a:t>Visual Studio Code </a:t>
            </a:r>
            <a:r>
              <a:rPr lang="en-US" sz="2000" dirty="0"/>
              <a:t>(code editor)</a:t>
            </a:r>
          </a:p>
          <a:p>
            <a:pPr algn="l">
              <a:lnSpc>
                <a:spcPct val="100000"/>
              </a:lnSpc>
            </a:pPr>
            <a:endParaRPr lang="en-US" sz="2000" dirty="0"/>
          </a:p>
          <a:p>
            <a:pPr algn="l">
              <a:lnSpc>
                <a:spcPct val="100000"/>
              </a:lnSpc>
            </a:pPr>
            <a:r>
              <a:rPr lang="en-US" sz="2000" dirty="0">
                <a:solidFill>
                  <a:srgbClr val="FFFF00"/>
                </a:solidFill>
              </a:rPr>
              <a:t>Anaconda</a:t>
            </a:r>
            <a:r>
              <a:rPr lang="en-US" sz="2000" dirty="0"/>
              <a:t> (Python environments)</a:t>
            </a:r>
          </a:p>
          <a:p>
            <a:pPr algn="l">
              <a:lnSpc>
                <a:spcPct val="100000"/>
              </a:lnSpc>
            </a:pPr>
            <a:endParaRPr lang="en-US" sz="2000" dirty="0"/>
          </a:p>
          <a:p>
            <a:pPr algn="l">
              <a:lnSpc>
                <a:spcPct val="100000"/>
              </a:lnSpc>
            </a:pPr>
            <a:r>
              <a:rPr lang="en-US" sz="2000" dirty="0" err="1">
                <a:solidFill>
                  <a:srgbClr val="FFFF00"/>
                </a:solidFill>
              </a:rPr>
              <a:t>Jupyter</a:t>
            </a:r>
            <a:r>
              <a:rPr lang="en-US" sz="2000" dirty="0">
                <a:solidFill>
                  <a:srgbClr val="FFFF00"/>
                </a:solidFill>
              </a:rPr>
              <a:t> Notebook </a:t>
            </a:r>
            <a:r>
              <a:rPr lang="en-US" sz="2000" dirty="0"/>
              <a:t>(interactive code)</a:t>
            </a:r>
          </a:p>
          <a:p>
            <a:pPr algn="l">
              <a:lnSpc>
                <a:spcPct val="100000"/>
              </a:lnSpc>
            </a:pPr>
            <a:r>
              <a:rPr lang="en-US" sz="2000" dirty="0"/>
              <a:t> </a:t>
            </a:r>
          </a:p>
          <a:p>
            <a:pPr algn="l">
              <a:lnSpc>
                <a:spcPct val="100000"/>
              </a:lnSpc>
            </a:pPr>
            <a:endParaRPr lang="en-US" sz="2000" dirty="0"/>
          </a:p>
        </p:txBody>
      </p:sp>
      <p:sp>
        <p:nvSpPr>
          <p:cNvPr id="16" name="Title 23">
            <a:extLst>
              <a:ext uri="{FF2B5EF4-FFF2-40B4-BE49-F238E27FC236}">
                <a16:creationId xmlns:a16="http://schemas.microsoft.com/office/drawing/2014/main" id="{DFAB284F-036E-1C36-297B-275E07CD7AC7}"/>
              </a:ext>
            </a:extLst>
          </p:cNvPr>
          <p:cNvSpPr txBox="1">
            <a:spLocks/>
          </p:cNvSpPr>
          <p:nvPr/>
        </p:nvSpPr>
        <p:spPr>
          <a:xfrm>
            <a:off x="4653407" y="1589731"/>
            <a:ext cx="4252054" cy="580029"/>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400" b="1" u="sng" cap="none" dirty="0">
                <a:latin typeface="+mn-lt"/>
              </a:rPr>
              <a:t>Other Programs Used</a:t>
            </a:r>
            <a:endParaRPr lang="en-US" b="1" u="sng" dirty="0">
              <a:latin typeface="+mn-lt"/>
            </a:endParaRPr>
          </a:p>
        </p:txBody>
      </p:sp>
      <p:cxnSp>
        <p:nvCxnSpPr>
          <p:cNvPr id="18" name="Straight Connector 17">
            <a:extLst>
              <a:ext uri="{FF2B5EF4-FFF2-40B4-BE49-F238E27FC236}">
                <a16:creationId xmlns:a16="http://schemas.microsoft.com/office/drawing/2014/main" id="{4B074625-9940-20B8-D561-595E9DD00A6D}"/>
              </a:ext>
            </a:extLst>
          </p:cNvPr>
          <p:cNvCxnSpPr>
            <a:cxnSpLocks/>
          </p:cNvCxnSpPr>
          <p:nvPr/>
        </p:nvCxnSpPr>
        <p:spPr>
          <a:xfrm>
            <a:off x="4101548" y="1589731"/>
            <a:ext cx="0" cy="4314112"/>
          </a:xfrm>
          <a:prstGeom prst="line">
            <a:avLst/>
          </a:prstGeom>
        </p:spPr>
        <p:style>
          <a:lnRef idx="1">
            <a:schemeClr val="accent6"/>
          </a:lnRef>
          <a:fillRef idx="0">
            <a:schemeClr val="accent6"/>
          </a:fillRef>
          <a:effectRef idx="0">
            <a:schemeClr val="accent6"/>
          </a:effectRef>
          <a:fontRef idx="minor">
            <a:schemeClr val="tx1"/>
          </a:fontRef>
        </p:style>
      </p:cxnSp>
      <p:pic>
        <p:nvPicPr>
          <p:cNvPr id="2" name="Graphic 1" descr="Hamburger Menu Icon with solid fill">
            <a:hlinkClick r:id="rId2" action="ppaction://hlinksldjump"/>
            <a:extLst>
              <a:ext uri="{FF2B5EF4-FFF2-40B4-BE49-F238E27FC236}">
                <a16:creationId xmlns:a16="http://schemas.microsoft.com/office/drawing/2014/main" id="{C52D240C-3F11-728D-4E0F-E9676E1BA7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39305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37</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76497"/>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What is an image to a computer?</a:t>
            </a:r>
          </a:p>
        </p:txBody>
      </p:sp>
      <p:pic>
        <p:nvPicPr>
          <p:cNvPr id="5" name="Graphic 4" descr="Hamburger Menu Icon with solid fill">
            <a:hlinkClick r:id="rId2" action="ppaction://hlinksldjump"/>
            <a:extLst>
              <a:ext uri="{FF2B5EF4-FFF2-40B4-BE49-F238E27FC236}">
                <a16:creationId xmlns:a16="http://schemas.microsoft.com/office/drawing/2014/main" id="{6EA9F0C9-5C42-F416-3682-99B2A01EA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703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38</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665501"/>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Dimensions and RGB</a:t>
            </a:r>
          </a:p>
        </p:txBody>
      </p:sp>
      <p:pic>
        <p:nvPicPr>
          <p:cNvPr id="2" name="Graphic 1" descr="Hamburger Menu Icon with solid fill">
            <a:hlinkClick r:id="rId2" action="ppaction://hlinksldjump"/>
            <a:extLst>
              <a:ext uri="{FF2B5EF4-FFF2-40B4-BE49-F238E27FC236}">
                <a16:creationId xmlns:a16="http://schemas.microsoft.com/office/drawing/2014/main" id="{D5F6D28E-B321-F012-6563-F694A7DE72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20279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75834BA0-3744-9581-15E3-0C41FD02ED9A}"/>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CAE81CFC-C428-D4CC-86D6-4724897F7B33}"/>
              </a:ext>
            </a:extLst>
          </p:cNvPr>
          <p:cNvSpPr>
            <a:spLocks noGrp="1"/>
          </p:cNvSpPr>
          <p:nvPr>
            <p:ph type="sldNum" sz="quarter" idx="4"/>
          </p:nvPr>
        </p:nvSpPr>
        <p:spPr/>
        <p:txBody>
          <a:bodyPr/>
          <a:lstStyle/>
          <a:p>
            <a:pPr>
              <a:defRPr/>
            </a:pPr>
            <a:fld id="{8D1FC6F8-0BCD-47E9-9C64-690771D9C143}" type="slidenum">
              <a:rPr lang="en-US" smtClean="0"/>
              <a:pPr>
                <a:defRPr/>
              </a:pPr>
              <a:t>39</a:t>
            </a:fld>
            <a:endParaRPr lang="en-US" dirty="0"/>
          </a:p>
        </p:txBody>
      </p:sp>
      <p:sp>
        <p:nvSpPr>
          <p:cNvPr id="11" name="Date Placeholder 10">
            <a:extLst>
              <a:ext uri="{FF2B5EF4-FFF2-40B4-BE49-F238E27FC236}">
                <a16:creationId xmlns:a16="http://schemas.microsoft.com/office/drawing/2014/main" id="{9ADF456E-1E2B-B2B6-94B7-5F94AAA9A513}"/>
              </a:ext>
            </a:extLst>
          </p:cNvPr>
          <p:cNvSpPr>
            <a:spLocks noGrp="1"/>
          </p:cNvSpPr>
          <p:nvPr>
            <p:ph type="dt" sz="half" idx="2"/>
          </p:nvPr>
        </p:nvSpPr>
        <p:spPr/>
        <p:txBody>
          <a:bodyPr/>
          <a:lstStyle/>
          <a:p>
            <a:pPr>
              <a:defRPr/>
            </a:pPr>
            <a:r>
              <a:rPr lang="en-US" cap="all"/>
              <a:t>Jan 23, 2024</a:t>
            </a:r>
            <a:endParaRPr lang="en-US" cap="all" dirty="0"/>
          </a:p>
        </p:txBody>
      </p:sp>
      <p:grpSp>
        <p:nvGrpSpPr>
          <p:cNvPr id="16" name="Group 15">
            <a:extLst>
              <a:ext uri="{FF2B5EF4-FFF2-40B4-BE49-F238E27FC236}">
                <a16:creationId xmlns:a16="http://schemas.microsoft.com/office/drawing/2014/main" id="{35A37FBB-9EBA-0DAD-1B93-4F4000DD9FEB}"/>
              </a:ext>
            </a:extLst>
          </p:cNvPr>
          <p:cNvGrpSpPr/>
          <p:nvPr/>
        </p:nvGrpSpPr>
        <p:grpSpPr>
          <a:xfrm>
            <a:off x="981383" y="578478"/>
            <a:ext cx="4936277" cy="792680"/>
            <a:chOff x="1159723" y="472461"/>
            <a:chExt cx="4936277" cy="792680"/>
          </a:xfrm>
        </p:grpSpPr>
        <p:sp>
          <p:nvSpPr>
            <p:cNvPr id="12" name="Title 39">
              <a:extLst>
                <a:ext uri="{FF2B5EF4-FFF2-40B4-BE49-F238E27FC236}">
                  <a16:creationId xmlns:a16="http://schemas.microsoft.com/office/drawing/2014/main" id="{E94082AB-3F80-035F-17A2-746CAA12E65C}"/>
                </a:ext>
              </a:extLst>
            </p:cNvPr>
            <p:cNvSpPr txBox="1">
              <a:spLocks/>
            </p:cNvSpPr>
            <p:nvPr/>
          </p:nvSpPr>
          <p:spPr>
            <a:xfrm>
              <a:off x="1159723" y="47246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3" name="Text Placeholder 44">
              <a:extLst>
                <a:ext uri="{FF2B5EF4-FFF2-40B4-BE49-F238E27FC236}">
                  <a16:creationId xmlns:a16="http://schemas.microsoft.com/office/drawing/2014/main" id="{416E0A0B-48F4-40F3-E741-FDE75FAB92D6}"/>
                </a:ext>
              </a:extLst>
            </p:cNvPr>
            <p:cNvSpPr txBox="1">
              <a:spLocks/>
            </p:cNvSpPr>
            <p:nvPr/>
          </p:nvSpPr>
          <p:spPr>
            <a:xfrm>
              <a:off x="1159723" y="90001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CNN, TensorFlow, and Python</a:t>
              </a:r>
            </a:p>
          </p:txBody>
        </p:sp>
      </p:grpSp>
      <p:sp>
        <p:nvSpPr>
          <p:cNvPr id="29" name="Text Placeholder 2">
            <a:extLst>
              <a:ext uri="{FF2B5EF4-FFF2-40B4-BE49-F238E27FC236}">
                <a16:creationId xmlns:a16="http://schemas.microsoft.com/office/drawing/2014/main" id="{0E61F0E5-C427-6AFA-1570-6FC0F75CEECF}"/>
              </a:ext>
            </a:extLst>
          </p:cNvPr>
          <p:cNvSpPr txBox="1">
            <a:spLocks/>
          </p:cNvSpPr>
          <p:nvPr/>
        </p:nvSpPr>
        <p:spPr>
          <a:xfrm>
            <a:off x="981383" y="1496880"/>
            <a:ext cx="456460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t>Image Quiz</a:t>
            </a:r>
          </a:p>
        </p:txBody>
      </p:sp>
      <p:pic>
        <p:nvPicPr>
          <p:cNvPr id="2" name="Graphic 1" descr="Hamburger Menu Icon with solid fill">
            <a:hlinkClick r:id="rId2" action="ppaction://hlinksldjump"/>
            <a:extLst>
              <a:ext uri="{FF2B5EF4-FFF2-40B4-BE49-F238E27FC236}">
                <a16:creationId xmlns:a16="http://schemas.microsoft.com/office/drawing/2014/main" id="{2E544D3D-8213-B558-A38C-D7D14F06EA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76604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91286" y="1184609"/>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are everywhere…</a:t>
            </a:r>
          </a:p>
        </p:txBody>
      </p:sp>
      <p:pic>
        <p:nvPicPr>
          <p:cNvPr id="14" name="Picture 13" descr="A graph of motivation&#10;&#10;Description automatically generated">
            <a:extLst>
              <a:ext uri="{FF2B5EF4-FFF2-40B4-BE49-F238E27FC236}">
                <a16:creationId xmlns:a16="http://schemas.microsoft.com/office/drawing/2014/main" id="{6252DBD5-0901-04B6-F661-9B67C92A9BDF}"/>
              </a:ext>
            </a:extLst>
          </p:cNvPr>
          <p:cNvPicPr>
            <a:picLocks noChangeAspect="1"/>
          </p:cNvPicPr>
          <p:nvPr/>
        </p:nvPicPr>
        <p:blipFill rotWithShape="1">
          <a:blip r:embed="rId3"/>
          <a:srcRect l="4585" r="1369" b="4807"/>
          <a:stretch/>
        </p:blipFill>
        <p:spPr>
          <a:xfrm>
            <a:off x="6215573" y="1184609"/>
            <a:ext cx="4618079" cy="4609473"/>
          </a:xfrm>
          <a:prstGeom prst="rect">
            <a:avLst/>
          </a:prstGeom>
          <a:effectLst>
            <a:glow rad="101600">
              <a:schemeClr val="accent6">
                <a:satMod val="175000"/>
                <a:alpha val="40000"/>
              </a:schemeClr>
            </a:glow>
          </a:effectLst>
        </p:spPr>
      </p:pic>
      <p:sp>
        <p:nvSpPr>
          <p:cNvPr id="15" name="Text Placeholder 26">
            <a:extLst>
              <a:ext uri="{FF2B5EF4-FFF2-40B4-BE49-F238E27FC236}">
                <a16:creationId xmlns:a16="http://schemas.microsoft.com/office/drawing/2014/main" id="{70A3DE12-F519-D4FE-7628-89FEABC9604D}"/>
              </a:ext>
            </a:extLst>
          </p:cNvPr>
          <p:cNvSpPr txBox="1">
            <a:spLocks/>
          </p:cNvSpPr>
          <p:nvPr/>
        </p:nvSpPr>
        <p:spPr>
          <a:xfrm>
            <a:off x="2855720" y="1764281"/>
            <a:ext cx="4177659"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And can depict many things…</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2564172" y="3308876"/>
            <a:ext cx="4177659" cy="112326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a:t>
            </a:r>
          </a:p>
          <a:p>
            <a:r>
              <a:rPr lang="en-US" sz="1800" i="1" dirty="0">
                <a:solidFill>
                  <a:srgbClr val="FFFF00"/>
                </a:solidFill>
              </a:rPr>
              <a:t>they too can tell a story.</a:t>
            </a:r>
          </a:p>
        </p:txBody>
      </p:sp>
      <p:pic>
        <p:nvPicPr>
          <p:cNvPr id="7" name="Graphic 6" descr="Hamburger Menu Icon with solid fill">
            <a:hlinkClick r:id="rId4" action="ppaction://hlinksldjump"/>
            <a:extLst>
              <a:ext uri="{FF2B5EF4-FFF2-40B4-BE49-F238E27FC236}">
                <a16:creationId xmlns:a16="http://schemas.microsoft.com/office/drawing/2014/main" id="{BC44A10F-E2E0-DA36-E927-CF4256A24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2142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40</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423768" y="2653168"/>
            <a:ext cx="2200839" cy="630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CIFAR</a:t>
            </a:r>
            <a:r>
              <a:rPr lang="en-ZA" sz="1600" dirty="0">
                <a:solidFill>
                  <a:schemeClr val="bg1"/>
                </a:solidFill>
              </a:rPr>
              <a:t>: natural images</a:t>
            </a:r>
          </a:p>
          <a:p>
            <a:pPr marL="0" indent="0">
              <a:buNone/>
            </a:pPr>
            <a:r>
              <a:rPr lang="en-ZA" sz="1600" dirty="0">
                <a:solidFill>
                  <a:schemeClr val="bg1"/>
                </a:solidFill>
              </a:rPr>
              <a:t>Total = 10000</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785486" y="2652605"/>
            <a:ext cx="3499553" cy="6207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SCP</a:t>
            </a:r>
            <a:r>
              <a:rPr lang="en-ZA" sz="1600" dirty="0">
                <a:solidFill>
                  <a:schemeClr val="bg1"/>
                </a:solidFill>
              </a:rPr>
              <a:t>: scraped graphs (</a:t>
            </a:r>
            <a:r>
              <a:rPr lang="en-ZA" sz="1600" dirty="0" err="1">
                <a:solidFill>
                  <a:schemeClr val="bg1"/>
                </a:solidFill>
              </a:rPr>
              <a:t>SunEdition</a:t>
            </a:r>
            <a:r>
              <a:rPr lang="en-ZA" sz="1600" dirty="0">
                <a:solidFill>
                  <a:schemeClr val="bg1"/>
                </a:solidFill>
              </a:rPr>
              <a:t>)</a:t>
            </a:r>
          </a:p>
          <a:p>
            <a:pPr marL="0" indent="0">
              <a:buNone/>
            </a:pPr>
            <a:r>
              <a:rPr lang="en-ZA" sz="1600" dirty="0">
                <a:solidFill>
                  <a:schemeClr val="bg1"/>
                </a:solidFill>
              </a:rPr>
              <a:t>Total = 7753</a:t>
            </a:r>
          </a:p>
          <a:p>
            <a:endParaRPr lang="en-US" dirty="0"/>
          </a:p>
        </p:txBody>
      </p:sp>
      <p:sp>
        <p:nvSpPr>
          <p:cNvPr id="22" name="Text Placeholder 76">
            <a:extLst>
              <a:ext uri="{FF2B5EF4-FFF2-40B4-BE49-F238E27FC236}">
                <a16:creationId xmlns:a16="http://schemas.microsoft.com/office/drawing/2014/main" id="{4F782F14-1FD4-843A-1D8E-CEE24234A028}"/>
              </a:ext>
            </a:extLst>
          </p:cNvPr>
          <p:cNvSpPr txBox="1">
            <a:spLocks/>
          </p:cNvSpPr>
          <p:nvPr/>
        </p:nvSpPr>
        <p:spPr>
          <a:xfrm>
            <a:off x="6036119" y="2636022"/>
            <a:ext cx="2403371" cy="647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GEN</a:t>
            </a:r>
            <a:r>
              <a:rPr lang="en-ZA" sz="1600" dirty="0">
                <a:solidFill>
                  <a:schemeClr val="bg1"/>
                </a:solidFill>
              </a:rPr>
              <a:t>: generated graphs</a:t>
            </a:r>
          </a:p>
          <a:p>
            <a:pPr marL="0" indent="0">
              <a:buNone/>
            </a:pPr>
            <a:r>
              <a:rPr lang="en-ZA" sz="1600" dirty="0">
                <a:solidFill>
                  <a:schemeClr val="bg1"/>
                </a:solidFill>
              </a:rPr>
              <a:t>Total = 8000</a:t>
            </a:r>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8646757" y="2635732"/>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https://github.com/p-spohr/NN-Graph-Classifier/tree/main/classifiers/simple_graph_classifiers</a:t>
            </a:r>
          </a:p>
        </p:txBody>
      </p:sp>
      <p:pic>
        <p:nvPicPr>
          <p:cNvPr id="12" name="Graphic 11" descr="Hamburger Menu Icon with solid fill">
            <a:hlinkClick r:id="rId2" action="ppaction://hlinksldjump"/>
            <a:extLst>
              <a:ext uri="{FF2B5EF4-FFF2-40B4-BE49-F238E27FC236}">
                <a16:creationId xmlns:a16="http://schemas.microsoft.com/office/drawing/2014/main" id="{C02C2942-3FE7-1884-0B3C-7EA5FBA86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grpSp>
        <p:nvGrpSpPr>
          <p:cNvPr id="29" name="Group 28">
            <a:extLst>
              <a:ext uri="{FF2B5EF4-FFF2-40B4-BE49-F238E27FC236}">
                <a16:creationId xmlns:a16="http://schemas.microsoft.com/office/drawing/2014/main" id="{0192A430-225F-4E4B-52BB-89193105F931}"/>
              </a:ext>
            </a:extLst>
          </p:cNvPr>
          <p:cNvGrpSpPr/>
          <p:nvPr/>
        </p:nvGrpSpPr>
        <p:grpSpPr>
          <a:xfrm>
            <a:off x="397565" y="3495913"/>
            <a:ext cx="3978540" cy="1210952"/>
            <a:chOff x="397565" y="3353331"/>
            <a:chExt cx="3978540" cy="1210952"/>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471174"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CIFAR_SCP_1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endParaRPr lang="en-US" dirty="0"/>
            </a:p>
          </p:txBody>
        </p:sp>
        <p:sp>
          <p:nvSpPr>
            <p:cNvPr id="14" name="Text Placeholder 76">
              <a:extLst>
                <a:ext uri="{FF2B5EF4-FFF2-40B4-BE49-F238E27FC236}">
                  <a16:creationId xmlns:a16="http://schemas.microsoft.com/office/drawing/2014/main" id="{9B2725E0-E309-7290-C9D4-8E1B70BA1975}"/>
                </a:ext>
              </a:extLst>
            </p:cNvPr>
            <p:cNvSpPr txBox="1">
              <a:spLocks/>
            </p:cNvSpPr>
            <p:nvPr/>
          </p:nvSpPr>
          <p:spPr>
            <a:xfrm>
              <a:off x="2545788"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17753</a:t>
              </a:r>
            </a:p>
            <a:p>
              <a:pPr marL="0" indent="0">
                <a:buNone/>
              </a:pPr>
              <a:r>
                <a:rPr lang="en-ZA" sz="1600" dirty="0">
                  <a:solidFill>
                    <a:schemeClr val="bg1"/>
                  </a:solidFill>
                </a:rPr>
                <a:t>Train = 14203 </a:t>
              </a:r>
            </a:p>
            <a:p>
              <a:pPr marL="0" indent="0">
                <a:buNone/>
              </a:pPr>
              <a:r>
                <a:rPr lang="en-ZA" sz="1600" dirty="0">
                  <a:solidFill>
                    <a:schemeClr val="bg1"/>
                  </a:solidFill>
                </a:rPr>
                <a:t>Val = 3550</a:t>
              </a:r>
            </a:p>
          </p:txBody>
        </p:sp>
        <p:sp>
          <p:nvSpPr>
            <p:cNvPr id="23" name="Rectangle 22">
              <a:extLst>
                <a:ext uri="{FF2B5EF4-FFF2-40B4-BE49-F238E27FC236}">
                  <a16:creationId xmlns:a16="http://schemas.microsoft.com/office/drawing/2014/main" id="{E4FB983D-4418-5115-454D-5BD591CFE712}"/>
                </a:ext>
              </a:extLst>
            </p:cNvPr>
            <p:cNvSpPr/>
            <p:nvPr/>
          </p:nvSpPr>
          <p:spPr>
            <a:xfrm>
              <a:off x="397565" y="3353331"/>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3BFCCE9-93EB-DC48-3005-FA03520FF40C}"/>
              </a:ext>
            </a:extLst>
          </p:cNvPr>
          <p:cNvGrpSpPr/>
          <p:nvPr/>
        </p:nvGrpSpPr>
        <p:grpSpPr>
          <a:xfrm>
            <a:off x="397565" y="4854146"/>
            <a:ext cx="3978540" cy="1248203"/>
            <a:chOff x="397565" y="4711564"/>
            <a:chExt cx="3978540" cy="1248203"/>
          </a:xfrm>
        </p:grpSpPr>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535562" y="4711597"/>
              <a:ext cx="1966648" cy="1248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CIFAR_GEN_1</a:t>
              </a:r>
            </a:p>
            <a:p>
              <a:pPr marL="0" indent="0">
                <a:buNone/>
              </a:pPr>
              <a:r>
                <a:rPr lang="en-ZA" sz="1600" dirty="0">
                  <a:solidFill>
                    <a:schemeClr val="bg1"/>
                  </a:solidFill>
                </a:rPr>
                <a:t>x = 32x32 images </a:t>
              </a:r>
            </a:p>
            <a:p>
              <a:pPr marL="0" indent="0">
                <a:buNone/>
              </a:pPr>
              <a:r>
                <a:rPr lang="en-ZA" sz="1600" dirty="0">
                  <a:solidFill>
                    <a:schemeClr val="bg1"/>
                  </a:solidFill>
                </a:rPr>
                <a:t>y = [graph, natural]</a:t>
              </a:r>
            </a:p>
            <a:p>
              <a:pPr marL="0" indent="0">
                <a:buNone/>
              </a:pPr>
              <a:endParaRPr lang="en-ZA" sz="1600" dirty="0">
                <a:solidFill>
                  <a:schemeClr val="bg1"/>
                </a:solidFill>
              </a:endParaRPr>
            </a:p>
            <a:p>
              <a:endParaRPr lang="en-US" dirty="0"/>
            </a:p>
          </p:txBody>
        </p:sp>
        <p:sp>
          <p:nvSpPr>
            <p:cNvPr id="8" name="Text Placeholder 76">
              <a:extLst>
                <a:ext uri="{FF2B5EF4-FFF2-40B4-BE49-F238E27FC236}">
                  <a16:creationId xmlns:a16="http://schemas.microsoft.com/office/drawing/2014/main" id="{994218A0-86BD-9963-F338-380345EEB66F}"/>
                </a:ext>
              </a:extLst>
            </p:cNvPr>
            <p:cNvSpPr txBox="1">
              <a:spLocks/>
            </p:cNvSpPr>
            <p:nvPr/>
          </p:nvSpPr>
          <p:spPr>
            <a:xfrm>
              <a:off x="2545788" y="473534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18000</a:t>
              </a:r>
            </a:p>
            <a:p>
              <a:pPr marL="0" indent="0">
                <a:buNone/>
              </a:pPr>
              <a:r>
                <a:rPr lang="en-ZA" sz="1600" dirty="0">
                  <a:solidFill>
                    <a:schemeClr val="bg1"/>
                  </a:solidFill>
                </a:rPr>
                <a:t>Train = 14400 </a:t>
              </a:r>
            </a:p>
            <a:p>
              <a:pPr marL="0" indent="0">
                <a:buNone/>
              </a:pPr>
              <a:r>
                <a:rPr lang="en-ZA" sz="1600" dirty="0">
                  <a:solidFill>
                    <a:schemeClr val="bg1"/>
                  </a:solidFill>
                </a:rPr>
                <a:t>Val = 3600</a:t>
              </a:r>
            </a:p>
          </p:txBody>
        </p:sp>
        <p:sp>
          <p:nvSpPr>
            <p:cNvPr id="24" name="Rectangle 23">
              <a:extLst>
                <a:ext uri="{FF2B5EF4-FFF2-40B4-BE49-F238E27FC236}">
                  <a16:creationId xmlns:a16="http://schemas.microsoft.com/office/drawing/2014/main" id="{C5F6EC78-FC05-8B4C-EC3E-F65DFE2344EA}"/>
                </a:ext>
              </a:extLst>
            </p:cNvPr>
            <p:cNvSpPr/>
            <p:nvPr/>
          </p:nvSpPr>
          <p:spPr>
            <a:xfrm>
              <a:off x="397565" y="4711564"/>
              <a:ext cx="3574995"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380E865F-7FFC-3D26-CA5D-2DDCB905842A}"/>
              </a:ext>
            </a:extLst>
          </p:cNvPr>
          <p:cNvGrpSpPr/>
          <p:nvPr/>
        </p:nvGrpSpPr>
        <p:grpSpPr>
          <a:xfrm>
            <a:off x="4901311" y="4854146"/>
            <a:ext cx="5001767" cy="1195292"/>
            <a:chOff x="4901311" y="4711564"/>
            <a:chExt cx="5001767" cy="1195292"/>
          </a:xfrm>
        </p:grpSpPr>
        <p:sp>
          <p:nvSpPr>
            <p:cNvPr id="20" name="Text Placeholder 76">
              <a:extLst>
                <a:ext uri="{FF2B5EF4-FFF2-40B4-BE49-F238E27FC236}">
                  <a16:creationId xmlns:a16="http://schemas.microsoft.com/office/drawing/2014/main" id="{2F922329-0FBA-4142-BE95-1638FD1069BA}"/>
                </a:ext>
              </a:extLst>
            </p:cNvPr>
            <p:cNvSpPr txBox="1">
              <a:spLocks/>
            </p:cNvSpPr>
            <p:nvPr/>
          </p:nvSpPr>
          <p:spPr>
            <a:xfrm>
              <a:off x="4966419" y="4711597"/>
              <a:ext cx="3064892" cy="11952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CIFAR_GEN_SCP_1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natural, scraped]</a:t>
              </a:r>
            </a:p>
            <a:p>
              <a:pPr marL="0" indent="0">
                <a:buNone/>
              </a:pPr>
              <a:endParaRPr lang="en-ZA" sz="1600" dirty="0">
                <a:solidFill>
                  <a:schemeClr val="bg1"/>
                </a:solidFill>
              </a:endParaRPr>
            </a:p>
            <a:p>
              <a:endParaRPr lang="en-US" dirty="0"/>
            </a:p>
          </p:txBody>
        </p:sp>
        <p:sp>
          <p:nvSpPr>
            <p:cNvPr id="16" name="Text Placeholder 76">
              <a:extLst>
                <a:ext uri="{FF2B5EF4-FFF2-40B4-BE49-F238E27FC236}">
                  <a16:creationId xmlns:a16="http://schemas.microsoft.com/office/drawing/2014/main" id="{25A8F213-6BB6-8C2F-2CE2-2F5BD65F8CCB}"/>
                </a:ext>
              </a:extLst>
            </p:cNvPr>
            <p:cNvSpPr txBox="1">
              <a:spLocks/>
            </p:cNvSpPr>
            <p:nvPr/>
          </p:nvSpPr>
          <p:spPr>
            <a:xfrm>
              <a:off x="8072761" y="4711596"/>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25753</a:t>
              </a:r>
            </a:p>
            <a:p>
              <a:pPr marL="0" indent="0">
                <a:buNone/>
              </a:pPr>
              <a:r>
                <a:rPr lang="en-ZA" sz="1600" dirty="0">
                  <a:solidFill>
                    <a:schemeClr val="bg1"/>
                  </a:solidFill>
                </a:rPr>
                <a:t>Train = 20603 </a:t>
              </a:r>
            </a:p>
            <a:p>
              <a:pPr marL="0" indent="0">
                <a:buNone/>
              </a:pPr>
              <a:r>
                <a:rPr lang="en-ZA" sz="1600" dirty="0">
                  <a:solidFill>
                    <a:schemeClr val="bg1"/>
                  </a:solidFill>
                </a:rPr>
                <a:t>Val = 5150</a:t>
              </a:r>
            </a:p>
          </p:txBody>
        </p:sp>
        <p:sp>
          <p:nvSpPr>
            <p:cNvPr id="26" name="Rectangle 25">
              <a:extLst>
                <a:ext uri="{FF2B5EF4-FFF2-40B4-BE49-F238E27FC236}">
                  <a16:creationId xmlns:a16="http://schemas.microsoft.com/office/drawing/2014/main" id="{CF4C3FED-F645-73AA-0343-CE9DFBF9AB85}"/>
                </a:ext>
              </a:extLst>
            </p:cNvPr>
            <p:cNvSpPr/>
            <p:nvPr/>
          </p:nvSpPr>
          <p:spPr>
            <a:xfrm>
              <a:off x="4901311" y="4711564"/>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756A6ED0-692C-451A-C30C-CE3EA612700B}"/>
              </a:ext>
            </a:extLst>
          </p:cNvPr>
          <p:cNvGrpSpPr/>
          <p:nvPr/>
        </p:nvGrpSpPr>
        <p:grpSpPr>
          <a:xfrm>
            <a:off x="4901311" y="3497427"/>
            <a:ext cx="5001767" cy="1209438"/>
            <a:chOff x="4901311" y="3354845"/>
            <a:chExt cx="5001767" cy="1209438"/>
          </a:xfrm>
        </p:grpSpPr>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4966419" y="3369023"/>
              <a:ext cx="2403371"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GEN_SCP_1</a:t>
              </a:r>
            </a:p>
            <a:p>
              <a:pPr marL="0" indent="0">
                <a:buNone/>
              </a:pPr>
              <a:r>
                <a:rPr lang="en-ZA" sz="1600" dirty="0">
                  <a:solidFill>
                    <a:schemeClr val="bg1"/>
                  </a:solidFill>
                </a:rPr>
                <a:t>x = 32x32 images </a:t>
              </a:r>
            </a:p>
            <a:p>
              <a:pPr marL="0" indent="0">
                <a:buNone/>
              </a:pPr>
              <a:r>
                <a:rPr lang="en-ZA" sz="1600" dirty="0">
                  <a:solidFill>
                    <a:schemeClr val="bg1"/>
                  </a:solidFill>
                </a:rPr>
                <a:t>y = [generated, scraped]</a:t>
              </a:r>
            </a:p>
            <a:p>
              <a:endParaRPr lang="en-US" dirty="0"/>
            </a:p>
          </p:txBody>
        </p:sp>
        <p:sp>
          <p:nvSpPr>
            <p:cNvPr id="15" name="Text Placeholder 76">
              <a:extLst>
                <a:ext uri="{FF2B5EF4-FFF2-40B4-BE49-F238E27FC236}">
                  <a16:creationId xmlns:a16="http://schemas.microsoft.com/office/drawing/2014/main" id="{A1E5BDC2-5768-42CD-E1AC-138FCE673E2F}"/>
                </a:ext>
              </a:extLst>
            </p:cNvPr>
            <p:cNvSpPr txBox="1">
              <a:spLocks/>
            </p:cNvSpPr>
            <p:nvPr/>
          </p:nvSpPr>
          <p:spPr>
            <a:xfrm>
              <a:off x="8072761" y="3369023"/>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15753</a:t>
              </a:r>
            </a:p>
            <a:p>
              <a:pPr marL="0" indent="0">
                <a:buNone/>
              </a:pPr>
              <a:r>
                <a:rPr lang="en-ZA" sz="1600" dirty="0">
                  <a:solidFill>
                    <a:schemeClr val="bg1"/>
                  </a:solidFill>
                </a:rPr>
                <a:t>Train = 12603 </a:t>
              </a:r>
            </a:p>
            <a:p>
              <a:pPr marL="0" indent="0">
                <a:buNone/>
              </a:pPr>
              <a:r>
                <a:rPr lang="en-ZA" sz="1600" dirty="0">
                  <a:solidFill>
                    <a:schemeClr val="bg1"/>
                  </a:solidFill>
                </a:rPr>
                <a:t>Val = 3150</a:t>
              </a:r>
            </a:p>
          </p:txBody>
        </p:sp>
        <p:sp>
          <p:nvSpPr>
            <p:cNvPr id="28" name="Rectangle 27">
              <a:extLst>
                <a:ext uri="{FF2B5EF4-FFF2-40B4-BE49-F238E27FC236}">
                  <a16:creationId xmlns:a16="http://schemas.microsoft.com/office/drawing/2014/main" id="{12F89720-4DE8-127A-A891-908BD953CBC0}"/>
                </a:ext>
              </a:extLst>
            </p:cNvPr>
            <p:cNvSpPr/>
            <p:nvPr/>
          </p:nvSpPr>
          <p:spPr>
            <a:xfrm>
              <a:off x="4901311" y="3354845"/>
              <a:ext cx="4567809" cy="106118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476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8E49A9B-591D-C1B5-9F7C-FD24B153E1E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A10F59-DEED-0243-E448-CEA19BCB5ED8}"/>
              </a:ext>
            </a:extLst>
          </p:cNvPr>
          <p:cNvSpPr>
            <a:spLocks noGrp="1"/>
          </p:cNvSpPr>
          <p:nvPr>
            <p:ph type="sldNum" sz="quarter" idx="4"/>
          </p:nvPr>
        </p:nvSpPr>
        <p:spPr/>
        <p:txBody>
          <a:bodyPr/>
          <a:lstStyle/>
          <a:p>
            <a:pPr>
              <a:defRPr/>
            </a:pPr>
            <a:fld id="{8D1FC6F8-0BCD-47E9-9C64-690771D9C143}" type="slidenum">
              <a:rPr lang="en-US" smtClean="0"/>
              <a:pPr>
                <a:defRPr/>
              </a:pPr>
              <a:t>41</a:t>
            </a:fld>
            <a:endParaRPr lang="en-US" dirty="0"/>
          </a:p>
        </p:txBody>
      </p:sp>
      <p:sp>
        <p:nvSpPr>
          <p:cNvPr id="6" name="Date Placeholder 5">
            <a:extLst>
              <a:ext uri="{FF2B5EF4-FFF2-40B4-BE49-F238E27FC236}">
                <a16:creationId xmlns:a16="http://schemas.microsoft.com/office/drawing/2014/main" id="{D6FFE8F3-708A-CF5D-86F3-76AD3FAD5689}"/>
              </a:ext>
            </a:extLst>
          </p:cNvPr>
          <p:cNvSpPr>
            <a:spLocks noGrp="1"/>
          </p:cNvSpPr>
          <p:nvPr>
            <p:ph type="dt" sz="half" idx="2"/>
          </p:nvPr>
        </p:nvSpPr>
        <p:spPr/>
        <p:txBody>
          <a:bodyPr/>
          <a:lstStyle/>
          <a:p>
            <a:pPr>
              <a:defRPr/>
            </a:pPr>
            <a:r>
              <a:rPr lang="en-US" cap="all"/>
              <a:t>Jan 23, 2024</a:t>
            </a:r>
            <a:endParaRPr lang="en-US" cap="all" dirty="0"/>
          </a:p>
        </p:txBody>
      </p:sp>
      <p:pic>
        <p:nvPicPr>
          <p:cNvPr id="7" name="Content Placeholder 6">
            <a:extLst>
              <a:ext uri="{FF2B5EF4-FFF2-40B4-BE49-F238E27FC236}">
                <a16:creationId xmlns:a16="http://schemas.microsoft.com/office/drawing/2014/main" id="{D9C29719-D8F0-14F9-1D60-35C1B32087A4}"/>
              </a:ext>
            </a:extLst>
          </p:cNvPr>
          <p:cNvPicPr>
            <a:picLocks noGrp="1" noChangeAspect="1"/>
          </p:cNvPicPr>
          <p:nvPr>
            <p:ph sz="quarter" idx="10"/>
          </p:nvPr>
        </p:nvPicPr>
        <p:blipFill>
          <a:blip r:embed="rId2"/>
          <a:stretch>
            <a:fillRect/>
          </a:stretch>
        </p:blipFill>
        <p:spPr>
          <a:xfrm>
            <a:off x="914819" y="2324100"/>
            <a:ext cx="10041333" cy="3779321"/>
          </a:xfrm>
          <a:prstGeom prst="rect">
            <a:avLst/>
          </a:prstGeom>
          <a:effectLst>
            <a:glow rad="63500">
              <a:schemeClr val="accent4">
                <a:satMod val="175000"/>
                <a:alpha val="40000"/>
              </a:schemeClr>
            </a:glow>
          </a:effectLst>
        </p:spPr>
      </p:pic>
      <p:sp>
        <p:nvSpPr>
          <p:cNvPr id="8" name="Title 39">
            <a:extLst>
              <a:ext uri="{FF2B5EF4-FFF2-40B4-BE49-F238E27FC236}">
                <a16:creationId xmlns:a16="http://schemas.microsoft.com/office/drawing/2014/main" id="{A1BCF2D2-E3C4-9E18-7389-AA5BFF764893}"/>
              </a:ext>
            </a:extLst>
          </p:cNvPr>
          <p:cNvSpPr txBox="1">
            <a:spLocks/>
          </p:cNvSpPr>
          <p:nvPr/>
        </p:nvSpPr>
        <p:spPr>
          <a:xfrm>
            <a:off x="1108737" y="833064"/>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Methods</a:t>
            </a:r>
            <a:endParaRPr lang="en-US" dirty="0"/>
          </a:p>
        </p:txBody>
      </p:sp>
      <p:sp>
        <p:nvSpPr>
          <p:cNvPr id="9" name="Text Placeholder 44">
            <a:extLst>
              <a:ext uri="{FF2B5EF4-FFF2-40B4-BE49-F238E27FC236}">
                <a16:creationId xmlns:a16="http://schemas.microsoft.com/office/drawing/2014/main" id="{203AA14B-B677-D0E3-DE6B-67E628245A34}"/>
              </a:ext>
            </a:extLst>
          </p:cNvPr>
          <p:cNvSpPr txBox="1">
            <a:spLocks/>
          </p:cNvSpPr>
          <p:nvPr/>
        </p:nvSpPr>
        <p:spPr>
          <a:xfrm>
            <a:off x="1108737" y="12369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sp>
        <p:nvSpPr>
          <p:cNvPr id="10" name="Text Placeholder 76">
            <a:extLst>
              <a:ext uri="{FF2B5EF4-FFF2-40B4-BE49-F238E27FC236}">
                <a16:creationId xmlns:a16="http://schemas.microsoft.com/office/drawing/2014/main" id="{438610A0-0FA4-EEE1-29AB-9A7D290E83D5}"/>
              </a:ext>
            </a:extLst>
          </p:cNvPr>
          <p:cNvSpPr txBox="1">
            <a:spLocks/>
          </p:cNvSpPr>
          <p:nvPr/>
        </p:nvSpPr>
        <p:spPr>
          <a:xfrm>
            <a:off x="861657" y="1682157"/>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400" b="1" dirty="0">
                <a:solidFill>
                  <a:schemeClr val="accent6"/>
                </a:solidFill>
              </a:rPr>
              <a:t>1</a:t>
            </a:r>
            <a:r>
              <a:rPr lang="en-ZA" sz="2400" b="1" dirty="0">
                <a:solidFill>
                  <a:schemeClr val="bg1"/>
                </a:solidFill>
              </a:rPr>
              <a:t>: Model 1</a:t>
            </a:r>
            <a:endParaRPr lang="en-US" sz="4000" b="1" dirty="0"/>
          </a:p>
        </p:txBody>
      </p:sp>
      <p:sp>
        <p:nvSpPr>
          <p:cNvPr id="11" name="TextBox 10">
            <a:extLst>
              <a:ext uri="{FF2B5EF4-FFF2-40B4-BE49-F238E27FC236}">
                <a16:creationId xmlns:a16="http://schemas.microsoft.com/office/drawing/2014/main" id="{29ADCAEC-A3FF-99B7-56E1-630F0A303660}"/>
              </a:ext>
            </a:extLst>
          </p:cNvPr>
          <p:cNvSpPr txBox="1"/>
          <p:nvPr/>
        </p:nvSpPr>
        <p:spPr>
          <a:xfrm>
            <a:off x="3066956" y="1680054"/>
            <a:ext cx="7423243" cy="369332"/>
          </a:xfrm>
          <a:prstGeom prst="rect">
            <a:avLst/>
          </a:prstGeom>
          <a:noFill/>
        </p:spPr>
        <p:txBody>
          <a:bodyPr wrap="square">
            <a:spAutoFit/>
          </a:bodyPr>
          <a:lstStyle/>
          <a:p>
            <a:pPr marL="0" indent="0">
              <a:buNone/>
            </a:pPr>
            <a:r>
              <a:rPr lang="en-ZA" sz="1800" b="1" dirty="0">
                <a:solidFill>
                  <a:srgbClr val="FFFF00"/>
                </a:solidFill>
              </a:rPr>
              <a:t>Same model for </a:t>
            </a:r>
            <a:r>
              <a:rPr lang="en-ZA" sz="1800" b="1" u="sng" dirty="0">
                <a:solidFill>
                  <a:srgbClr val="FFFF00"/>
                </a:solidFill>
              </a:rPr>
              <a:t>simple graph classifiers </a:t>
            </a:r>
            <a:r>
              <a:rPr lang="en-ZA" sz="1800" b="1" dirty="0">
                <a:solidFill>
                  <a:srgbClr val="FFFF00"/>
                </a:solidFill>
              </a:rPr>
              <a:t>and </a:t>
            </a:r>
            <a:r>
              <a:rPr lang="en-ZA" sz="1800" b="1" u="sng" dirty="0">
                <a:solidFill>
                  <a:srgbClr val="FFFF00"/>
                </a:solidFill>
              </a:rPr>
              <a:t>distribution graph classifiers</a:t>
            </a:r>
            <a:r>
              <a:rPr lang="en-ZA" sz="1800" b="1" dirty="0">
                <a:solidFill>
                  <a:srgbClr val="FFFF00"/>
                </a:solidFill>
              </a:rPr>
              <a:t>.</a:t>
            </a:r>
          </a:p>
        </p:txBody>
      </p:sp>
      <p:sp>
        <p:nvSpPr>
          <p:cNvPr id="3" name="TextBox 2">
            <a:extLst>
              <a:ext uri="{FF2B5EF4-FFF2-40B4-BE49-F238E27FC236}">
                <a16:creationId xmlns:a16="http://schemas.microsoft.com/office/drawing/2014/main" id="{BF935F93-BCEA-DD6A-C820-7BE3D802FB70}"/>
              </a:ext>
            </a:extLst>
          </p:cNvPr>
          <p:cNvSpPr txBox="1"/>
          <p:nvPr/>
        </p:nvSpPr>
        <p:spPr>
          <a:xfrm>
            <a:off x="795131" y="6229076"/>
            <a:ext cx="8395252" cy="369332"/>
          </a:xfrm>
          <a:prstGeom prst="rect">
            <a:avLst/>
          </a:prstGeom>
          <a:noFill/>
        </p:spPr>
        <p:txBody>
          <a:bodyPr wrap="square">
            <a:spAutoFit/>
          </a:bodyPr>
          <a:lstStyle/>
          <a:p>
            <a:r>
              <a:rPr lang="en-US" sz="1800" i="1" dirty="0">
                <a:solidFill>
                  <a:srgbClr val="FFC000"/>
                </a:solidFill>
              </a:rPr>
              <a:t>"same" </a:t>
            </a:r>
            <a:r>
              <a:rPr lang="en-US" sz="1800" i="1" dirty="0">
                <a:solidFill>
                  <a:schemeClr val="bg1"/>
                </a:solidFill>
              </a:rPr>
              <a:t>results in padding with zeros evenly to the left/right or up/down of the input.</a:t>
            </a:r>
          </a:p>
        </p:txBody>
      </p:sp>
    </p:spTree>
    <p:extLst>
      <p:ext uri="{BB962C8B-B14F-4D97-AF65-F5344CB8AC3E}">
        <p14:creationId xmlns:p14="http://schemas.microsoft.com/office/powerpoint/2010/main" val="4251527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0CCC53C-C084-F3D3-2CE4-C40766CD6F10}"/>
              </a:ext>
            </a:extLst>
          </p:cNvPr>
          <p:cNvSpPr/>
          <p:nvPr/>
        </p:nvSpPr>
        <p:spPr>
          <a:xfrm>
            <a:off x="324679" y="1415716"/>
            <a:ext cx="11194340" cy="5210370"/>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5825513" y="598487"/>
            <a:ext cx="4584062" cy="694495"/>
          </a:xfrm>
        </p:spPr>
        <p:txBody>
          <a:bodyPr/>
          <a:lstStyle/>
          <a:p>
            <a:r>
              <a:rPr lang="en-US" dirty="0"/>
              <a:t>CIFAR_GEN_1 </a:t>
            </a:r>
          </a:p>
          <a:p>
            <a:r>
              <a:rPr lang="en-US" dirty="0"/>
              <a:t>Image examples</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517049" y="1896418"/>
            <a:ext cx="5195573" cy="4156458"/>
          </a:xfrm>
          <a:prstGeom prst="roundRect">
            <a:avLst/>
          </a:prstGeom>
          <a:effectLst>
            <a:glow rad="63500">
              <a:schemeClr val="accent6">
                <a:satMod val="175000"/>
                <a:alpha val="40000"/>
              </a:schemeClr>
            </a:glow>
          </a:effectLst>
        </p:spPr>
      </p:pic>
      <p:sp>
        <p:nvSpPr>
          <p:cNvPr id="3" name="Date Placeholder 2">
            <a:extLst>
              <a:ext uri="{FF2B5EF4-FFF2-40B4-BE49-F238E27FC236}">
                <a16:creationId xmlns:a16="http://schemas.microsoft.com/office/drawing/2014/main" id="{5CA4A515-DE56-0991-11A9-A57EB86ACBF0}"/>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868321E4-A533-526D-5591-6A12796D5FC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1634A098-7733-FB3B-F7ED-B75BA2D3B833}"/>
              </a:ext>
            </a:extLst>
          </p:cNvPr>
          <p:cNvSpPr>
            <a:spLocks noGrp="1"/>
          </p:cNvSpPr>
          <p:nvPr>
            <p:ph type="sldNum" sz="quarter" idx="4"/>
          </p:nvPr>
        </p:nvSpPr>
        <p:spPr/>
        <p:txBody>
          <a:bodyPr/>
          <a:lstStyle/>
          <a:p>
            <a:pPr>
              <a:defRPr/>
            </a:pPr>
            <a:fld id="{8D1FC6F8-0BCD-47E9-9C64-690771D9C143}" type="slidenum">
              <a:rPr lang="en-US" smtClean="0"/>
              <a:pPr>
                <a:defRPr/>
              </a:pPr>
              <a:t>42</a:t>
            </a:fld>
            <a:endParaRPr lang="en-US" dirty="0"/>
          </a:p>
        </p:txBody>
      </p:sp>
      <p:sp>
        <p:nvSpPr>
          <p:cNvPr id="8" name="Text Placeholder 44">
            <a:extLst>
              <a:ext uri="{FF2B5EF4-FFF2-40B4-BE49-F238E27FC236}">
                <a16:creationId xmlns:a16="http://schemas.microsoft.com/office/drawing/2014/main" id="{8BB4B178-4F39-97EB-3C30-FE72868D44D7}"/>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0" name="Picture 9" descr="A collage of animals&#10;&#10;Description automatically generated">
            <a:extLst>
              <a:ext uri="{FF2B5EF4-FFF2-40B4-BE49-F238E27FC236}">
                <a16:creationId xmlns:a16="http://schemas.microsoft.com/office/drawing/2014/main" id="{6AF5277B-0EA5-0849-2BAE-8339D6C09EB3}"/>
              </a:ext>
            </a:extLst>
          </p:cNvPr>
          <p:cNvPicPr>
            <a:picLocks noChangeAspect="1"/>
          </p:cNvPicPr>
          <p:nvPr/>
        </p:nvPicPr>
        <p:blipFill>
          <a:blip r:embed="rId3"/>
          <a:stretch>
            <a:fillRect/>
          </a:stretch>
        </p:blipFill>
        <p:spPr>
          <a:xfrm>
            <a:off x="5982635" y="1896418"/>
            <a:ext cx="5195573" cy="4156458"/>
          </a:xfrm>
          <a:prstGeom prst="roundRect">
            <a:avLst/>
          </a:prstGeom>
          <a:effectLst>
            <a:glow rad="63500">
              <a:schemeClr val="accent6">
                <a:satMod val="175000"/>
                <a:alpha val="40000"/>
              </a:schemeClr>
            </a:glow>
          </a:effectLst>
        </p:spPr>
      </p:pic>
      <p:sp>
        <p:nvSpPr>
          <p:cNvPr id="6" name="TextBox 5">
            <a:extLst>
              <a:ext uri="{FF2B5EF4-FFF2-40B4-BE49-F238E27FC236}">
                <a16:creationId xmlns:a16="http://schemas.microsoft.com/office/drawing/2014/main" id="{F8E1DE24-E596-85A8-8AD7-89CE43DEAE06}"/>
              </a:ext>
            </a:extLst>
          </p:cNvPr>
          <p:cNvSpPr txBox="1"/>
          <p:nvPr/>
        </p:nvSpPr>
        <p:spPr>
          <a:xfrm>
            <a:off x="4447591" y="1498309"/>
            <a:ext cx="6096000" cy="369332"/>
          </a:xfrm>
          <a:prstGeom prst="rect">
            <a:avLst/>
          </a:prstGeom>
          <a:noFill/>
        </p:spPr>
        <p:txBody>
          <a:bodyPr wrap="square">
            <a:spAutoFit/>
          </a:bodyPr>
          <a:lstStyle/>
          <a:p>
            <a:pPr marL="0" indent="0">
              <a:buNone/>
            </a:pPr>
            <a:r>
              <a:rPr lang="en-ZA" dirty="0">
                <a:solidFill>
                  <a:srgbClr val="FFFF00"/>
                </a:solidFill>
              </a:rPr>
              <a:t>Input layer := x = (32, 32, 32,  3)</a:t>
            </a:r>
            <a:endParaRPr lang="en-ZA" sz="1800" dirty="0">
              <a:solidFill>
                <a:srgbClr val="FFFF00"/>
              </a:solidFill>
            </a:endParaRPr>
          </a:p>
        </p:txBody>
      </p:sp>
      <p:sp>
        <p:nvSpPr>
          <p:cNvPr id="7" name="TextBox 6">
            <a:extLst>
              <a:ext uri="{FF2B5EF4-FFF2-40B4-BE49-F238E27FC236}">
                <a16:creationId xmlns:a16="http://schemas.microsoft.com/office/drawing/2014/main" id="{02A9648B-81AA-2951-1B7A-0513AB3A75BA}"/>
              </a:ext>
            </a:extLst>
          </p:cNvPr>
          <p:cNvSpPr txBox="1"/>
          <p:nvPr/>
        </p:nvSpPr>
        <p:spPr>
          <a:xfrm>
            <a:off x="2639087" y="6154815"/>
            <a:ext cx="1535348" cy="369332"/>
          </a:xfrm>
          <a:prstGeom prst="rect">
            <a:avLst/>
          </a:prstGeom>
          <a:noFill/>
        </p:spPr>
        <p:txBody>
          <a:bodyPr wrap="square">
            <a:spAutoFit/>
          </a:bodyPr>
          <a:lstStyle/>
          <a:p>
            <a:pPr marL="0" indent="0">
              <a:buNone/>
            </a:pPr>
            <a:r>
              <a:rPr lang="en-ZA" dirty="0">
                <a:solidFill>
                  <a:srgbClr val="FFFF00"/>
                </a:solidFill>
              </a:rPr>
              <a:t>y = </a:t>
            </a:r>
            <a:r>
              <a:rPr lang="en-ZA" sz="1800" dirty="0">
                <a:solidFill>
                  <a:srgbClr val="FFFF00"/>
                </a:solidFill>
              </a:rPr>
              <a:t>graph</a:t>
            </a:r>
          </a:p>
        </p:txBody>
      </p:sp>
      <p:sp>
        <p:nvSpPr>
          <p:cNvPr id="9" name="TextBox 8">
            <a:extLst>
              <a:ext uri="{FF2B5EF4-FFF2-40B4-BE49-F238E27FC236}">
                <a16:creationId xmlns:a16="http://schemas.microsoft.com/office/drawing/2014/main" id="{65A89C4C-6353-4C76-0E0A-E180AA24CB6D}"/>
              </a:ext>
            </a:extLst>
          </p:cNvPr>
          <p:cNvSpPr txBox="1"/>
          <p:nvPr/>
        </p:nvSpPr>
        <p:spPr>
          <a:xfrm>
            <a:off x="8117544" y="6162455"/>
            <a:ext cx="1351134" cy="369332"/>
          </a:xfrm>
          <a:prstGeom prst="rect">
            <a:avLst/>
          </a:prstGeom>
          <a:noFill/>
        </p:spPr>
        <p:txBody>
          <a:bodyPr wrap="square">
            <a:spAutoFit/>
          </a:bodyPr>
          <a:lstStyle/>
          <a:p>
            <a:pPr marL="0" indent="0">
              <a:buNone/>
            </a:pPr>
            <a:r>
              <a:rPr lang="en-ZA" sz="1800" dirty="0">
                <a:solidFill>
                  <a:srgbClr val="FFFF00"/>
                </a:solidFill>
              </a:rPr>
              <a:t>y = natural</a:t>
            </a:r>
          </a:p>
        </p:txBody>
      </p:sp>
      <p:pic>
        <p:nvPicPr>
          <p:cNvPr id="11" name="Graphic 10" descr="Hamburger Menu Icon with solid fill">
            <a:hlinkClick r:id="rId4" action="ppaction://hlinksldjump"/>
            <a:extLst>
              <a:ext uri="{FF2B5EF4-FFF2-40B4-BE49-F238E27FC236}">
                <a16:creationId xmlns:a16="http://schemas.microsoft.com/office/drawing/2014/main" id="{9A81E66A-8349-8F1F-24CC-1E9CB6CD29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540442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5254" y="2181056"/>
            <a:ext cx="8382000" cy="957240"/>
          </a:xfrm>
        </p:spPr>
        <p:txBody>
          <a:bodyPr/>
          <a:lstStyle/>
          <a:p>
            <a:r>
              <a:rPr lang="en-US" sz="2400" b="1" cap="none" dirty="0">
                <a:solidFill>
                  <a:schemeClr val="accent6"/>
                </a:solidFill>
                <a:latin typeface="+mn-lt"/>
              </a:rPr>
              <a:t>Load image datasets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351180" y="2811172"/>
            <a:ext cx="5824073" cy="3848045"/>
          </a:xfrm>
        </p:spPr>
        <p:txBody>
          <a:bodyPr/>
          <a:lstStyle/>
          <a:p>
            <a:pPr algn="l">
              <a:lnSpc>
                <a:spcPct val="100000"/>
              </a:lnSpc>
            </a:pPr>
            <a:r>
              <a:rPr lang="en-US" sz="1400" dirty="0" err="1"/>
              <a:t>tf.keras.utils.</a:t>
            </a:r>
            <a:r>
              <a:rPr lang="en-US" sz="1400" dirty="0" err="1">
                <a:solidFill>
                  <a:schemeClr val="accent6"/>
                </a:solidFill>
              </a:rPr>
              <a:t>image_dataset_from_directory</a:t>
            </a:r>
            <a:r>
              <a:rPr lang="en-US" sz="1400" dirty="0"/>
              <a:t>(</a:t>
            </a:r>
          </a:p>
          <a:p>
            <a:pPr algn="l">
              <a:lnSpc>
                <a:spcPct val="100000"/>
              </a:lnSpc>
            </a:pPr>
            <a:r>
              <a:rPr lang="en-US" sz="1400" dirty="0"/>
              <a:t>    directory,</a:t>
            </a:r>
          </a:p>
          <a:p>
            <a:pPr algn="l">
              <a:lnSpc>
                <a:spcPct val="100000"/>
              </a:lnSpc>
            </a:pPr>
            <a:r>
              <a:rPr lang="en-US" sz="1400" dirty="0"/>
              <a:t>    labels='inferred’, </a:t>
            </a:r>
            <a:r>
              <a:rPr lang="en-US" sz="1400" dirty="0">
                <a:solidFill>
                  <a:srgbClr val="FFFF00"/>
                </a:solidFill>
              </a:rPr>
              <a:t># subfolder names</a:t>
            </a:r>
          </a:p>
          <a:p>
            <a:pPr algn="l">
              <a:lnSpc>
                <a:spcPct val="100000"/>
              </a:lnSpc>
            </a:pPr>
            <a:r>
              <a:rPr lang="en-US" sz="1400" dirty="0"/>
              <a:t>    </a:t>
            </a:r>
            <a:r>
              <a:rPr lang="en-US" sz="1400" dirty="0" err="1"/>
              <a:t>label_mode</a:t>
            </a:r>
            <a:r>
              <a:rPr lang="en-US" sz="1400" dirty="0"/>
              <a:t>='int',</a:t>
            </a:r>
          </a:p>
          <a:p>
            <a:pPr algn="l">
              <a:lnSpc>
                <a:spcPct val="100000"/>
              </a:lnSpc>
            </a:pPr>
            <a:r>
              <a:rPr lang="en-US" sz="1400" dirty="0"/>
              <a:t>    </a:t>
            </a:r>
            <a:r>
              <a:rPr lang="en-US" sz="1400" dirty="0" err="1"/>
              <a:t>class_names</a:t>
            </a:r>
            <a:r>
              <a:rPr lang="en-US" sz="1400" dirty="0"/>
              <a:t>=None,</a:t>
            </a:r>
          </a:p>
          <a:p>
            <a:pPr algn="l">
              <a:lnSpc>
                <a:spcPct val="100000"/>
              </a:lnSpc>
            </a:pPr>
            <a:r>
              <a:rPr lang="en-US" sz="1400" dirty="0"/>
              <a:t>    </a:t>
            </a:r>
            <a:r>
              <a:rPr lang="en-US" sz="1400" dirty="0" err="1"/>
              <a:t>color_mode</a:t>
            </a:r>
            <a:r>
              <a:rPr lang="en-US" sz="1400" dirty="0"/>
              <a:t>='</a:t>
            </a:r>
            <a:r>
              <a:rPr lang="en-US" sz="1400" dirty="0" err="1"/>
              <a:t>rgb</a:t>
            </a:r>
            <a:r>
              <a:rPr lang="en-US" sz="1400" dirty="0"/>
              <a:t>’, </a:t>
            </a:r>
            <a:r>
              <a:rPr lang="en-US" sz="1400" dirty="0">
                <a:solidFill>
                  <a:srgbClr val="FFFF00"/>
                </a:solidFill>
              </a:rPr>
              <a:t># jpg has no alpha</a:t>
            </a:r>
          </a:p>
          <a:p>
            <a:pPr algn="l">
              <a:lnSpc>
                <a:spcPct val="100000"/>
              </a:lnSpc>
            </a:pPr>
            <a:r>
              <a:rPr lang="en-US" sz="1400" dirty="0"/>
              <a:t>    </a:t>
            </a:r>
            <a:r>
              <a:rPr lang="en-US" sz="1400" dirty="0" err="1"/>
              <a:t>batch_size</a:t>
            </a:r>
            <a:r>
              <a:rPr lang="en-US" sz="1400" dirty="0"/>
              <a:t>=32,</a:t>
            </a:r>
          </a:p>
          <a:p>
            <a:pPr algn="l">
              <a:lnSpc>
                <a:spcPct val="100000"/>
              </a:lnSpc>
            </a:pPr>
            <a:r>
              <a:rPr lang="en-US" sz="1400" dirty="0"/>
              <a:t>    </a:t>
            </a:r>
            <a:r>
              <a:rPr lang="en-US" sz="1400" dirty="0" err="1"/>
              <a:t>image_size</a:t>
            </a:r>
            <a:r>
              <a:rPr lang="en-US" sz="1400" dirty="0"/>
              <a:t>=(32, 32), </a:t>
            </a:r>
            <a:r>
              <a:rPr lang="en-US" sz="1400" dirty="0">
                <a:solidFill>
                  <a:srgbClr val="FFFF00"/>
                </a:solidFill>
              </a:rPr>
              <a:t># (height, width)</a:t>
            </a:r>
            <a:endParaRPr lang="en-US" sz="1400" dirty="0"/>
          </a:p>
          <a:p>
            <a:pPr algn="l">
              <a:lnSpc>
                <a:spcPct val="100000"/>
              </a:lnSpc>
            </a:pPr>
            <a:r>
              <a:rPr lang="en-US" sz="1400" dirty="0"/>
              <a:t>    shuffle=True,</a:t>
            </a:r>
          </a:p>
          <a:p>
            <a:pPr algn="l">
              <a:lnSpc>
                <a:spcPct val="100000"/>
              </a:lnSpc>
            </a:pPr>
            <a:r>
              <a:rPr lang="en-US" sz="1400" dirty="0"/>
              <a:t>    seed=None,</a:t>
            </a:r>
          </a:p>
          <a:p>
            <a:pPr algn="l">
              <a:lnSpc>
                <a:spcPct val="100000"/>
              </a:lnSpc>
            </a:pPr>
            <a:r>
              <a:rPr lang="en-US" sz="1400" dirty="0"/>
              <a:t>    </a:t>
            </a:r>
            <a:r>
              <a:rPr lang="en-US" sz="1400" dirty="0" err="1"/>
              <a:t>validation_split</a:t>
            </a:r>
            <a:r>
              <a:rPr lang="en-US" sz="1400" dirty="0"/>
              <a:t>=None, </a:t>
            </a:r>
            <a:r>
              <a:rPr lang="en-US" sz="1400" dirty="0">
                <a:solidFill>
                  <a:srgbClr val="FFFF00"/>
                </a:solidFill>
              </a:rPr>
              <a:t># 0-1 for validation</a:t>
            </a:r>
          </a:p>
          <a:p>
            <a:pPr algn="l">
              <a:lnSpc>
                <a:spcPct val="100000"/>
              </a:lnSpc>
            </a:pPr>
            <a:r>
              <a:rPr lang="en-US" sz="1400" dirty="0"/>
              <a:t>    subset=‘both’, </a:t>
            </a:r>
            <a:r>
              <a:rPr lang="en-US" sz="1400" dirty="0">
                <a:solidFill>
                  <a:srgbClr val="FFFF00"/>
                </a:solidFill>
              </a:rPr>
              <a:t># ‘both’ returns (‘train’, ‘</a:t>
            </a:r>
            <a:r>
              <a:rPr lang="en-US" sz="1400" dirty="0" err="1">
                <a:solidFill>
                  <a:srgbClr val="FFFF00"/>
                </a:solidFill>
              </a:rPr>
              <a:t>val</a:t>
            </a:r>
            <a:r>
              <a:rPr lang="en-US" sz="1400" dirty="0">
                <a:solidFill>
                  <a:srgbClr val="FFFF00"/>
                </a:solidFill>
              </a:rPr>
              <a:t>’)</a:t>
            </a:r>
          </a:p>
          <a:p>
            <a:pPr algn="l">
              <a:lnSpc>
                <a:spcPct val="100000"/>
              </a:lnSpc>
            </a:pPr>
            <a:r>
              <a:rPr lang="en-US" sz="1400" dirty="0"/>
              <a:t>    interpolation='bilinear',</a:t>
            </a:r>
          </a:p>
          <a:p>
            <a:pPr algn="l">
              <a:lnSpc>
                <a:spcPct val="100000"/>
              </a:lnSpc>
            </a:pPr>
            <a:r>
              <a:rPr lang="en-US" sz="1400" dirty="0"/>
              <a:t>    </a:t>
            </a:r>
            <a:r>
              <a:rPr lang="en-US" sz="1400" dirty="0" err="1"/>
              <a:t>follow_links</a:t>
            </a:r>
            <a:r>
              <a:rPr lang="en-US" sz="1400" dirty="0"/>
              <a:t>=False,</a:t>
            </a:r>
          </a:p>
          <a:p>
            <a:pPr algn="l">
              <a:lnSpc>
                <a:spcPct val="100000"/>
              </a:lnSpc>
            </a:pPr>
            <a:r>
              <a:rPr lang="en-US" sz="1400" dirty="0"/>
              <a:t>    </a:t>
            </a:r>
            <a:r>
              <a:rPr lang="en-US" sz="1400" dirty="0" err="1"/>
              <a:t>crop_to_aspect_ratio</a:t>
            </a:r>
            <a:r>
              <a:rPr lang="en-US" sz="1400" dirty="0"/>
              <a:t>=False,</a:t>
            </a:r>
          </a:p>
          <a:p>
            <a:pPr algn="l">
              <a:lnSpc>
                <a:spcPct val="100000"/>
              </a:lnSpc>
            </a:pPr>
            <a:r>
              <a:rPr lang="en-US" sz="1400" dirty="0"/>
              <a:t>    **</a:t>
            </a:r>
            <a:r>
              <a:rPr lang="en-US" sz="1400" dirty="0" err="1"/>
              <a:t>kwargs</a:t>
            </a:r>
            <a:endParaRPr lang="en-US" sz="1400" dirty="0"/>
          </a:p>
          <a:p>
            <a:pPr algn="l">
              <a:lnSpc>
                <a:spcPct val="100000"/>
              </a:lnSpc>
            </a:pPr>
            <a:r>
              <a:rPr lang="en-US" sz="1400" dirty="0"/>
              <a:t>)</a:t>
            </a:r>
          </a:p>
        </p:txBody>
      </p:sp>
      <p:sp>
        <p:nvSpPr>
          <p:cNvPr id="6" name="Text Placeholder 76">
            <a:extLst>
              <a:ext uri="{FF2B5EF4-FFF2-40B4-BE49-F238E27FC236}">
                <a16:creationId xmlns:a16="http://schemas.microsoft.com/office/drawing/2014/main" id="{41656E83-D020-A352-27A1-C6E7DEA9B213}"/>
              </a:ext>
            </a:extLst>
          </p:cNvPr>
          <p:cNvSpPr txBox="1">
            <a:spLocks/>
          </p:cNvSpPr>
          <p:nvPr/>
        </p:nvSpPr>
        <p:spPr>
          <a:xfrm>
            <a:off x="5249348" y="6163871"/>
            <a:ext cx="6191645"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https://www.tensorflow.org/api_docs/python/tf/keras/utils/image_dataset_from_directory</a:t>
            </a:r>
            <a:endParaRPr lang="en-US" sz="1200" i="1" dirty="0"/>
          </a:p>
        </p:txBody>
      </p:sp>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43</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5341348" y="120783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5341348" y="1631218"/>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11" name="Picture 10">
            <a:extLst>
              <a:ext uri="{FF2B5EF4-FFF2-40B4-BE49-F238E27FC236}">
                <a16:creationId xmlns:a16="http://schemas.microsoft.com/office/drawing/2014/main" id="{255E6806-801E-41E0-30CF-0750451D97E5}"/>
              </a:ext>
            </a:extLst>
          </p:cNvPr>
          <p:cNvPicPr>
            <a:picLocks noChangeAspect="1"/>
          </p:cNvPicPr>
          <p:nvPr/>
        </p:nvPicPr>
        <p:blipFill>
          <a:blip r:embed="rId2"/>
          <a:stretch>
            <a:fillRect/>
          </a:stretch>
        </p:blipFill>
        <p:spPr>
          <a:xfrm>
            <a:off x="5274013" y="4589325"/>
            <a:ext cx="6245006" cy="1327363"/>
          </a:xfrm>
          <a:prstGeom prst="roundRect">
            <a:avLst/>
          </a:prstGeom>
        </p:spPr>
      </p:pic>
      <p:pic>
        <p:nvPicPr>
          <p:cNvPr id="13" name="Picture 12">
            <a:extLst>
              <a:ext uri="{FF2B5EF4-FFF2-40B4-BE49-F238E27FC236}">
                <a16:creationId xmlns:a16="http://schemas.microsoft.com/office/drawing/2014/main" id="{5D96C354-7454-E6D2-D681-E0AF67463568}"/>
              </a:ext>
            </a:extLst>
          </p:cNvPr>
          <p:cNvPicPr>
            <a:picLocks noChangeAspect="1"/>
          </p:cNvPicPr>
          <p:nvPr/>
        </p:nvPicPr>
        <p:blipFill>
          <a:blip r:embed="rId3"/>
          <a:stretch>
            <a:fillRect/>
          </a:stretch>
        </p:blipFill>
        <p:spPr>
          <a:xfrm>
            <a:off x="5249589" y="3013304"/>
            <a:ext cx="6293854" cy="957240"/>
          </a:xfrm>
          <a:prstGeom prst="roundRect">
            <a:avLst/>
          </a:prstGeom>
        </p:spPr>
      </p:pic>
      <p:sp>
        <p:nvSpPr>
          <p:cNvPr id="15" name="TextBox 14">
            <a:extLst>
              <a:ext uri="{FF2B5EF4-FFF2-40B4-BE49-F238E27FC236}">
                <a16:creationId xmlns:a16="http://schemas.microsoft.com/office/drawing/2014/main" id="{97677F42-1E46-7606-71EF-4D81D403EB12}"/>
              </a:ext>
            </a:extLst>
          </p:cNvPr>
          <p:cNvSpPr txBox="1"/>
          <p:nvPr/>
        </p:nvSpPr>
        <p:spPr>
          <a:xfrm>
            <a:off x="5249348" y="2606656"/>
            <a:ext cx="6096000" cy="369332"/>
          </a:xfrm>
          <a:prstGeom prst="rect">
            <a:avLst/>
          </a:prstGeom>
          <a:noFill/>
        </p:spPr>
        <p:txBody>
          <a:bodyPr wrap="square">
            <a:spAutoFit/>
          </a:bodyPr>
          <a:lstStyle/>
          <a:p>
            <a:pPr marL="0" indent="0">
              <a:buNone/>
            </a:pPr>
            <a:r>
              <a:rPr lang="en-ZA" sz="1800" dirty="0">
                <a:solidFill>
                  <a:srgbClr val="FFFF00"/>
                </a:solidFill>
              </a:rPr>
              <a:t>CIFAR_SCP_1  &amp;  CIFAR_GEN_1</a:t>
            </a:r>
          </a:p>
        </p:txBody>
      </p:sp>
      <p:sp>
        <p:nvSpPr>
          <p:cNvPr id="16" name="TextBox 15">
            <a:extLst>
              <a:ext uri="{FF2B5EF4-FFF2-40B4-BE49-F238E27FC236}">
                <a16:creationId xmlns:a16="http://schemas.microsoft.com/office/drawing/2014/main" id="{A8A3F54A-E6B1-F48D-FB0C-6066703BFA26}"/>
              </a:ext>
            </a:extLst>
          </p:cNvPr>
          <p:cNvSpPr txBox="1"/>
          <p:nvPr/>
        </p:nvSpPr>
        <p:spPr>
          <a:xfrm>
            <a:off x="5249348" y="4138785"/>
            <a:ext cx="6096000" cy="369332"/>
          </a:xfrm>
          <a:prstGeom prst="rect">
            <a:avLst/>
          </a:prstGeom>
          <a:noFill/>
        </p:spPr>
        <p:txBody>
          <a:bodyPr wrap="square">
            <a:spAutoFit/>
          </a:bodyPr>
          <a:lstStyle/>
          <a:p>
            <a:pPr marL="0" indent="0">
              <a:buNone/>
            </a:pPr>
            <a:r>
              <a:rPr lang="en-ZA" sz="1800" dirty="0">
                <a:solidFill>
                  <a:srgbClr val="FFFF00"/>
                </a:solidFill>
              </a:rPr>
              <a:t>CIFAR_GEN_SCP_1</a:t>
            </a:r>
          </a:p>
        </p:txBody>
      </p:sp>
      <p:pic>
        <p:nvPicPr>
          <p:cNvPr id="4" name="Graphic 3" descr="Hamburger Menu Icon with solid fill">
            <a:hlinkClick r:id="rId4" action="ppaction://hlinksldjump"/>
            <a:extLst>
              <a:ext uri="{FF2B5EF4-FFF2-40B4-BE49-F238E27FC236}">
                <a16:creationId xmlns:a16="http://schemas.microsoft.com/office/drawing/2014/main" id="{D0A9DE50-760B-30A0-FDDD-A505026FBFA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644497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D9C8EFE-D2C0-C597-9708-235368F75CFD}"/>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1E31252-E347-2942-F6F3-3D6DB70603E9}"/>
              </a:ext>
            </a:extLst>
          </p:cNvPr>
          <p:cNvSpPr>
            <a:spLocks noGrp="1"/>
          </p:cNvSpPr>
          <p:nvPr>
            <p:ph type="sldNum" sz="quarter" idx="4"/>
          </p:nvPr>
        </p:nvSpPr>
        <p:spPr/>
        <p:txBody>
          <a:bodyPr/>
          <a:lstStyle/>
          <a:p>
            <a:pPr>
              <a:defRPr/>
            </a:pPr>
            <a:fld id="{8D1FC6F8-0BCD-47E9-9C64-690771D9C143}" type="slidenum">
              <a:rPr lang="en-US" smtClean="0"/>
              <a:pPr>
                <a:defRPr/>
              </a:pPr>
              <a:t>44</a:t>
            </a:fld>
            <a:endParaRPr lang="en-US" dirty="0"/>
          </a:p>
        </p:txBody>
      </p:sp>
      <p:sp>
        <p:nvSpPr>
          <p:cNvPr id="6" name="Date Placeholder 5">
            <a:extLst>
              <a:ext uri="{FF2B5EF4-FFF2-40B4-BE49-F238E27FC236}">
                <a16:creationId xmlns:a16="http://schemas.microsoft.com/office/drawing/2014/main" id="{B7BB4472-E360-9AF1-1D1C-A653744D120E}"/>
              </a:ext>
            </a:extLst>
          </p:cNvPr>
          <p:cNvSpPr>
            <a:spLocks noGrp="1"/>
          </p:cNvSpPr>
          <p:nvPr>
            <p:ph type="dt" sz="half" idx="2"/>
          </p:nvPr>
        </p:nvSpPr>
        <p:spPr/>
        <p:txBody>
          <a:bodyPr/>
          <a:lstStyle/>
          <a:p>
            <a:pPr>
              <a:defRPr/>
            </a:pPr>
            <a:r>
              <a:rPr lang="en-US" cap="all"/>
              <a:t>Jan 23, 2024</a:t>
            </a:r>
            <a:endParaRPr lang="en-US" cap="all" dirty="0"/>
          </a:p>
        </p:txBody>
      </p:sp>
      <p:sp>
        <p:nvSpPr>
          <p:cNvPr id="7" name="Title 39">
            <a:extLst>
              <a:ext uri="{FF2B5EF4-FFF2-40B4-BE49-F238E27FC236}">
                <a16:creationId xmlns:a16="http://schemas.microsoft.com/office/drawing/2014/main" id="{61F1934C-AD39-42AD-9076-796FEEB75458}"/>
              </a:ext>
            </a:extLst>
          </p:cNvPr>
          <p:cNvSpPr txBox="1">
            <a:spLocks/>
          </p:cNvSpPr>
          <p:nvPr/>
        </p:nvSpPr>
        <p:spPr>
          <a:xfrm>
            <a:off x="468919" y="512042"/>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11" name="Text Placeholder 2">
            <a:extLst>
              <a:ext uri="{FF2B5EF4-FFF2-40B4-BE49-F238E27FC236}">
                <a16:creationId xmlns:a16="http://schemas.microsoft.com/office/drawing/2014/main" id="{F2FCF258-1249-940F-0E09-03903D476443}"/>
              </a:ext>
            </a:extLst>
          </p:cNvPr>
          <p:cNvSpPr txBox="1">
            <a:spLocks/>
          </p:cNvSpPr>
          <p:nvPr/>
        </p:nvSpPr>
        <p:spPr>
          <a:xfrm>
            <a:off x="372464" y="1269525"/>
            <a:ext cx="2494845"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Code Steps Overview</a:t>
            </a:r>
          </a:p>
        </p:txBody>
      </p:sp>
      <p:sp>
        <p:nvSpPr>
          <p:cNvPr id="18" name="Text Placeholder 44">
            <a:extLst>
              <a:ext uri="{FF2B5EF4-FFF2-40B4-BE49-F238E27FC236}">
                <a16:creationId xmlns:a16="http://schemas.microsoft.com/office/drawing/2014/main" id="{6CA1AEE9-8790-2A27-55E5-3970CA92C9B9}"/>
              </a:ext>
            </a:extLst>
          </p:cNvPr>
          <p:cNvSpPr txBox="1">
            <a:spLocks/>
          </p:cNvSpPr>
          <p:nvPr/>
        </p:nvSpPr>
        <p:spPr>
          <a:xfrm>
            <a:off x="468919" y="93959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Simple Graph Classifiers</a:t>
            </a:r>
          </a:p>
        </p:txBody>
      </p:sp>
      <p:pic>
        <p:nvPicPr>
          <p:cNvPr id="8" name="Picture 7">
            <a:extLst>
              <a:ext uri="{FF2B5EF4-FFF2-40B4-BE49-F238E27FC236}">
                <a16:creationId xmlns:a16="http://schemas.microsoft.com/office/drawing/2014/main" id="{3AF8A038-89FE-BFF8-B8B5-5CB5A3C0F518}"/>
              </a:ext>
            </a:extLst>
          </p:cNvPr>
          <p:cNvPicPr>
            <a:picLocks noChangeAspect="1"/>
          </p:cNvPicPr>
          <p:nvPr/>
        </p:nvPicPr>
        <p:blipFill>
          <a:blip r:embed="rId2"/>
          <a:stretch>
            <a:fillRect/>
          </a:stretch>
        </p:blipFill>
        <p:spPr>
          <a:xfrm>
            <a:off x="408068" y="2067710"/>
            <a:ext cx="4889298" cy="1924570"/>
          </a:xfrm>
          <a:prstGeom prst="rect">
            <a:avLst/>
          </a:prstGeom>
          <a:effectLst>
            <a:glow rad="63500">
              <a:schemeClr val="accent6">
                <a:satMod val="175000"/>
                <a:alpha val="40000"/>
              </a:schemeClr>
            </a:glow>
          </a:effectLst>
        </p:spPr>
      </p:pic>
      <p:pic>
        <p:nvPicPr>
          <p:cNvPr id="12" name="Picture 11">
            <a:extLst>
              <a:ext uri="{FF2B5EF4-FFF2-40B4-BE49-F238E27FC236}">
                <a16:creationId xmlns:a16="http://schemas.microsoft.com/office/drawing/2014/main" id="{0E80F4B7-1F07-7A08-DD9B-569F674D52C8}"/>
              </a:ext>
            </a:extLst>
          </p:cNvPr>
          <p:cNvPicPr>
            <a:picLocks noChangeAspect="1"/>
          </p:cNvPicPr>
          <p:nvPr/>
        </p:nvPicPr>
        <p:blipFill>
          <a:blip r:embed="rId3"/>
          <a:stretch>
            <a:fillRect/>
          </a:stretch>
        </p:blipFill>
        <p:spPr>
          <a:xfrm>
            <a:off x="5790666" y="2068669"/>
            <a:ext cx="5085712" cy="1923611"/>
          </a:xfrm>
          <a:prstGeom prst="rect">
            <a:avLst/>
          </a:prstGeom>
          <a:effectLst>
            <a:glow rad="63500">
              <a:schemeClr val="accent6">
                <a:satMod val="175000"/>
                <a:alpha val="40000"/>
              </a:schemeClr>
            </a:glow>
          </a:effectLst>
        </p:spPr>
      </p:pic>
      <p:pic>
        <p:nvPicPr>
          <p:cNvPr id="17" name="Picture 16">
            <a:extLst>
              <a:ext uri="{FF2B5EF4-FFF2-40B4-BE49-F238E27FC236}">
                <a16:creationId xmlns:a16="http://schemas.microsoft.com/office/drawing/2014/main" id="{D210E4D7-8DAA-6E75-454D-80E219371929}"/>
              </a:ext>
            </a:extLst>
          </p:cNvPr>
          <p:cNvPicPr>
            <a:picLocks noChangeAspect="1"/>
          </p:cNvPicPr>
          <p:nvPr/>
        </p:nvPicPr>
        <p:blipFill>
          <a:blip r:embed="rId4"/>
          <a:stretch>
            <a:fillRect/>
          </a:stretch>
        </p:blipFill>
        <p:spPr>
          <a:xfrm>
            <a:off x="408068" y="4515723"/>
            <a:ext cx="5178028" cy="1948888"/>
          </a:xfrm>
          <a:prstGeom prst="rect">
            <a:avLst/>
          </a:prstGeom>
          <a:effectLst>
            <a:glow rad="63500">
              <a:schemeClr val="accent4">
                <a:satMod val="175000"/>
                <a:alpha val="40000"/>
              </a:schemeClr>
            </a:glow>
          </a:effectLst>
        </p:spPr>
      </p:pic>
      <p:pic>
        <p:nvPicPr>
          <p:cNvPr id="20" name="Picture 19">
            <a:extLst>
              <a:ext uri="{FF2B5EF4-FFF2-40B4-BE49-F238E27FC236}">
                <a16:creationId xmlns:a16="http://schemas.microsoft.com/office/drawing/2014/main" id="{5DB937A7-97BD-1613-94E6-6854E88C0416}"/>
              </a:ext>
            </a:extLst>
          </p:cNvPr>
          <p:cNvPicPr>
            <a:picLocks noChangeAspect="1"/>
          </p:cNvPicPr>
          <p:nvPr/>
        </p:nvPicPr>
        <p:blipFill>
          <a:blip r:embed="rId5"/>
          <a:stretch>
            <a:fillRect/>
          </a:stretch>
        </p:blipFill>
        <p:spPr>
          <a:xfrm>
            <a:off x="5791202" y="4515723"/>
            <a:ext cx="5178028" cy="661933"/>
          </a:xfrm>
          <a:prstGeom prst="rect">
            <a:avLst/>
          </a:prstGeom>
          <a:effectLst>
            <a:glow rad="63500">
              <a:schemeClr val="accent4">
                <a:satMod val="175000"/>
                <a:alpha val="40000"/>
              </a:schemeClr>
            </a:glow>
          </a:effectLst>
        </p:spPr>
      </p:pic>
      <p:pic>
        <p:nvPicPr>
          <p:cNvPr id="22" name="Picture 21">
            <a:extLst>
              <a:ext uri="{FF2B5EF4-FFF2-40B4-BE49-F238E27FC236}">
                <a16:creationId xmlns:a16="http://schemas.microsoft.com/office/drawing/2014/main" id="{8D4823C9-6FCB-CCA6-642E-38D19B2712AB}"/>
              </a:ext>
            </a:extLst>
          </p:cNvPr>
          <p:cNvPicPr>
            <a:picLocks noChangeAspect="1"/>
          </p:cNvPicPr>
          <p:nvPr/>
        </p:nvPicPr>
        <p:blipFill>
          <a:blip r:embed="rId6"/>
          <a:stretch>
            <a:fillRect/>
          </a:stretch>
        </p:blipFill>
        <p:spPr>
          <a:xfrm>
            <a:off x="5795417" y="5283450"/>
            <a:ext cx="2044805" cy="1181161"/>
          </a:xfrm>
          <a:prstGeom prst="rect">
            <a:avLst/>
          </a:prstGeom>
          <a:effectLst>
            <a:glow rad="63500">
              <a:schemeClr val="accent4">
                <a:satMod val="175000"/>
                <a:alpha val="40000"/>
              </a:schemeClr>
            </a:glow>
          </a:effectLst>
        </p:spPr>
      </p:pic>
      <p:sp>
        <p:nvSpPr>
          <p:cNvPr id="23" name="Text Placeholder 2">
            <a:extLst>
              <a:ext uri="{FF2B5EF4-FFF2-40B4-BE49-F238E27FC236}">
                <a16:creationId xmlns:a16="http://schemas.microsoft.com/office/drawing/2014/main" id="{5E1B914D-A94A-D3AA-3F19-451EE076A943}"/>
              </a:ext>
            </a:extLst>
          </p:cNvPr>
          <p:cNvSpPr txBox="1">
            <a:spLocks/>
          </p:cNvSpPr>
          <p:nvPr/>
        </p:nvSpPr>
        <p:spPr>
          <a:xfrm>
            <a:off x="293672"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1) Initialize constant parameters and directory path</a:t>
            </a:r>
          </a:p>
        </p:txBody>
      </p:sp>
      <p:sp>
        <p:nvSpPr>
          <p:cNvPr id="24" name="Text Placeholder 2">
            <a:extLst>
              <a:ext uri="{FF2B5EF4-FFF2-40B4-BE49-F238E27FC236}">
                <a16:creationId xmlns:a16="http://schemas.microsoft.com/office/drawing/2014/main" id="{84033D8C-9774-301F-0525-792D69E3503D}"/>
              </a:ext>
            </a:extLst>
          </p:cNvPr>
          <p:cNvSpPr txBox="1">
            <a:spLocks/>
          </p:cNvSpPr>
          <p:nvPr/>
        </p:nvSpPr>
        <p:spPr>
          <a:xfrm>
            <a:off x="5890316" y="1668181"/>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6"/>
                </a:solidFill>
              </a:rPr>
              <a:t>2) Get dataset from directory path</a:t>
            </a:r>
          </a:p>
        </p:txBody>
      </p:sp>
      <p:sp>
        <p:nvSpPr>
          <p:cNvPr id="26" name="Text Placeholder 2">
            <a:extLst>
              <a:ext uri="{FF2B5EF4-FFF2-40B4-BE49-F238E27FC236}">
                <a16:creationId xmlns:a16="http://schemas.microsoft.com/office/drawing/2014/main" id="{15991119-6488-E7C8-5A99-C34C29E56631}"/>
              </a:ext>
            </a:extLst>
          </p:cNvPr>
          <p:cNvSpPr txBox="1">
            <a:spLocks/>
          </p:cNvSpPr>
          <p:nvPr/>
        </p:nvSpPr>
        <p:spPr>
          <a:xfrm>
            <a:off x="308265"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3) Build model</a:t>
            </a:r>
          </a:p>
        </p:txBody>
      </p:sp>
      <p:sp>
        <p:nvSpPr>
          <p:cNvPr id="27" name="Text Placeholder 2">
            <a:extLst>
              <a:ext uri="{FF2B5EF4-FFF2-40B4-BE49-F238E27FC236}">
                <a16:creationId xmlns:a16="http://schemas.microsoft.com/office/drawing/2014/main" id="{66858C9F-73BD-82CE-E7FF-A6D45AF44B9A}"/>
              </a:ext>
            </a:extLst>
          </p:cNvPr>
          <p:cNvSpPr txBox="1">
            <a:spLocks/>
          </p:cNvSpPr>
          <p:nvPr/>
        </p:nvSpPr>
        <p:spPr>
          <a:xfrm>
            <a:off x="5889478" y="4131402"/>
            <a:ext cx="5118089"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chemeClr val="accent4"/>
                </a:solidFill>
              </a:rPr>
              <a:t>4) Compile and fit model to data</a:t>
            </a:r>
          </a:p>
        </p:txBody>
      </p:sp>
      <p:sp>
        <p:nvSpPr>
          <p:cNvPr id="28" name="Arrow: Right 27">
            <a:extLst>
              <a:ext uri="{FF2B5EF4-FFF2-40B4-BE49-F238E27FC236}">
                <a16:creationId xmlns:a16="http://schemas.microsoft.com/office/drawing/2014/main" id="{08D8686F-0CFB-7C84-0340-3BC1743AE8C1}"/>
              </a:ext>
            </a:extLst>
          </p:cNvPr>
          <p:cNvSpPr/>
          <p:nvPr/>
        </p:nvSpPr>
        <p:spPr>
          <a:xfrm>
            <a:off x="5200650" y="1738525"/>
            <a:ext cx="694385" cy="182563"/>
          </a:xfrm>
          <a:prstGeom prst="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77F3900F-8628-C496-D91D-2DA493F15678}"/>
              </a:ext>
            </a:extLst>
          </p:cNvPr>
          <p:cNvSpPr/>
          <p:nvPr/>
        </p:nvSpPr>
        <p:spPr>
          <a:xfrm>
            <a:off x="1835149" y="4188899"/>
            <a:ext cx="4055533" cy="195410"/>
          </a:xfrm>
          <a:prstGeom prst="rightArrow">
            <a:avLst/>
          </a:prstGeom>
          <a:solidFill>
            <a:schemeClr val="accent4"/>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 Placeholder 2">
            <a:extLst>
              <a:ext uri="{FF2B5EF4-FFF2-40B4-BE49-F238E27FC236}">
                <a16:creationId xmlns:a16="http://schemas.microsoft.com/office/drawing/2014/main" id="{62D1E7B8-ED9C-5C8A-BF7C-DB4A072772B8}"/>
              </a:ext>
            </a:extLst>
          </p:cNvPr>
          <p:cNvSpPr txBox="1">
            <a:spLocks/>
          </p:cNvSpPr>
          <p:nvPr/>
        </p:nvSpPr>
        <p:spPr>
          <a:xfrm>
            <a:off x="2867309" y="1314332"/>
            <a:ext cx="7157091" cy="365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FF00"/>
                </a:solidFill>
              </a:rPr>
              <a:t>Similar steps for all models except the datasets and targets are different</a:t>
            </a:r>
          </a:p>
        </p:txBody>
      </p:sp>
      <p:sp>
        <p:nvSpPr>
          <p:cNvPr id="31" name="Text Placeholder 76">
            <a:extLst>
              <a:ext uri="{FF2B5EF4-FFF2-40B4-BE49-F238E27FC236}">
                <a16:creationId xmlns:a16="http://schemas.microsoft.com/office/drawing/2014/main" id="{FDD89C45-6DB5-A6DA-35FA-2A63F5E39CC7}"/>
              </a:ext>
            </a:extLst>
          </p:cNvPr>
          <p:cNvSpPr txBox="1">
            <a:spLocks/>
          </p:cNvSpPr>
          <p:nvPr/>
        </p:nvSpPr>
        <p:spPr>
          <a:xfrm>
            <a:off x="308265" y="6464611"/>
            <a:ext cx="7531957" cy="417445"/>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https://github.com/p-spohr/NN-Graph-Classifier/blob/main/classifiers/simple_graph_classifiers/CIFAR_GEN_1.py</a:t>
            </a:r>
            <a:endParaRPr lang="en-US" sz="1200" i="1" dirty="0"/>
          </a:p>
        </p:txBody>
      </p:sp>
      <p:pic>
        <p:nvPicPr>
          <p:cNvPr id="2" name="Graphic 1" descr="Hamburger Menu Icon with solid fill">
            <a:hlinkClick r:id="rId7" action="ppaction://hlinksldjump"/>
            <a:extLst>
              <a:ext uri="{FF2B5EF4-FFF2-40B4-BE49-F238E27FC236}">
                <a16:creationId xmlns:a16="http://schemas.microsoft.com/office/drawing/2014/main" id="{AD85D09D-9364-6331-0E6E-40D0168EB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42335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D6D3E4-8EC2-E420-9491-ABDD7B45FB62}"/>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E316750C-68F3-2213-0E40-89E9D0B831FE}"/>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8F206F7A-77AE-3B05-156A-F663827BA8F7}"/>
              </a:ext>
            </a:extLst>
          </p:cNvPr>
          <p:cNvSpPr>
            <a:spLocks noGrp="1"/>
          </p:cNvSpPr>
          <p:nvPr>
            <p:ph type="sldNum" sz="quarter" idx="4"/>
          </p:nvPr>
        </p:nvSpPr>
        <p:spPr/>
        <p:txBody>
          <a:bodyPr/>
          <a:lstStyle/>
          <a:p>
            <a:pPr>
              <a:defRPr/>
            </a:pPr>
            <a:fld id="{8D1FC6F8-0BCD-47E9-9C64-690771D9C143}" type="slidenum">
              <a:rPr lang="en-US" smtClean="0"/>
              <a:pPr>
                <a:defRPr/>
              </a:pPr>
              <a:t>45</a:t>
            </a:fld>
            <a:endParaRPr lang="en-US" dirty="0"/>
          </a:p>
        </p:txBody>
      </p:sp>
      <p:sp>
        <p:nvSpPr>
          <p:cNvPr id="7" name="Title 39">
            <a:extLst>
              <a:ext uri="{FF2B5EF4-FFF2-40B4-BE49-F238E27FC236}">
                <a16:creationId xmlns:a16="http://schemas.microsoft.com/office/drawing/2014/main" id="{781053AD-2192-A254-DF68-0A8171ABBF1F}"/>
              </a:ext>
            </a:extLst>
          </p:cNvPr>
          <p:cNvSpPr txBox="1">
            <a:spLocks/>
          </p:cNvSpPr>
          <p:nvPr/>
        </p:nvSpPr>
        <p:spPr>
          <a:xfrm>
            <a:off x="471174" y="1784301"/>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Methods</a:t>
            </a:r>
          </a:p>
        </p:txBody>
      </p:sp>
      <p:sp>
        <p:nvSpPr>
          <p:cNvPr id="9" name="Text Placeholder 44">
            <a:extLst>
              <a:ext uri="{FF2B5EF4-FFF2-40B4-BE49-F238E27FC236}">
                <a16:creationId xmlns:a16="http://schemas.microsoft.com/office/drawing/2014/main" id="{6A8F2A3A-53F4-7BDE-9ADD-897EF6284DF9}"/>
              </a:ext>
            </a:extLst>
          </p:cNvPr>
          <p:cNvSpPr txBox="1">
            <a:spLocks/>
          </p:cNvSpPr>
          <p:nvPr/>
        </p:nvSpPr>
        <p:spPr>
          <a:xfrm>
            <a:off x="471174" y="2207687"/>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76">
            <a:extLst>
              <a:ext uri="{FF2B5EF4-FFF2-40B4-BE49-F238E27FC236}">
                <a16:creationId xmlns:a16="http://schemas.microsoft.com/office/drawing/2014/main" id="{B43A7E7F-0BC1-FFF8-5B6C-101CC759B0CF}"/>
              </a:ext>
            </a:extLst>
          </p:cNvPr>
          <p:cNvSpPr txBox="1">
            <a:spLocks/>
          </p:cNvSpPr>
          <p:nvPr/>
        </p:nvSpPr>
        <p:spPr>
          <a:xfrm>
            <a:off x="220365" y="2572812"/>
            <a:ext cx="268186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DIST</a:t>
            </a:r>
            <a:r>
              <a:rPr lang="en-ZA" sz="1600" dirty="0">
                <a:solidFill>
                  <a:schemeClr val="bg1"/>
                </a:solidFill>
              </a:rPr>
              <a:t> = distribution classifier</a:t>
            </a:r>
          </a:p>
          <a:p>
            <a:endParaRPr lang="en-US" dirty="0"/>
          </a:p>
        </p:txBody>
      </p:sp>
      <p:sp>
        <p:nvSpPr>
          <p:cNvPr id="21" name="Text Placeholder 76">
            <a:extLst>
              <a:ext uri="{FF2B5EF4-FFF2-40B4-BE49-F238E27FC236}">
                <a16:creationId xmlns:a16="http://schemas.microsoft.com/office/drawing/2014/main" id="{F75FD4CB-8CD2-9DCB-36A2-03474A817FB5}"/>
              </a:ext>
            </a:extLst>
          </p:cNvPr>
          <p:cNvSpPr txBox="1">
            <a:spLocks/>
          </p:cNvSpPr>
          <p:nvPr/>
        </p:nvSpPr>
        <p:spPr>
          <a:xfrm>
            <a:off x="2832956" y="2572249"/>
            <a:ext cx="375638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*WIDTH x HEIGHT</a:t>
            </a:r>
            <a:r>
              <a:rPr lang="en-ZA" sz="1600" dirty="0">
                <a:solidFill>
                  <a:schemeClr val="bg1"/>
                </a:solidFill>
              </a:rPr>
              <a:t> = dimensions of image</a:t>
            </a:r>
          </a:p>
          <a:p>
            <a:endParaRPr lang="en-US" dirty="0"/>
          </a:p>
        </p:txBody>
      </p:sp>
      <p:sp>
        <p:nvSpPr>
          <p:cNvPr id="25" name="Text Placeholder 76">
            <a:extLst>
              <a:ext uri="{FF2B5EF4-FFF2-40B4-BE49-F238E27FC236}">
                <a16:creationId xmlns:a16="http://schemas.microsoft.com/office/drawing/2014/main" id="{C00BE35C-C36C-73F5-D4AD-67FE3B27C8DB}"/>
              </a:ext>
            </a:extLst>
          </p:cNvPr>
          <p:cNvSpPr txBox="1">
            <a:spLocks/>
          </p:cNvSpPr>
          <p:nvPr/>
        </p:nvSpPr>
        <p:spPr>
          <a:xfrm>
            <a:off x="6621359" y="2567793"/>
            <a:ext cx="2403371"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accent6"/>
                </a:solidFill>
              </a:rPr>
              <a:t>1</a:t>
            </a:r>
            <a:r>
              <a:rPr lang="en-ZA" sz="1600" dirty="0">
                <a:solidFill>
                  <a:schemeClr val="bg1"/>
                </a:solidFill>
              </a:rPr>
              <a:t> = Model 1</a:t>
            </a:r>
            <a:endParaRPr lang="en-US" dirty="0"/>
          </a:p>
        </p:txBody>
      </p:sp>
      <p:sp>
        <p:nvSpPr>
          <p:cNvPr id="35" name="TextBox 34">
            <a:extLst>
              <a:ext uri="{FF2B5EF4-FFF2-40B4-BE49-F238E27FC236}">
                <a16:creationId xmlns:a16="http://schemas.microsoft.com/office/drawing/2014/main" id="{96FFA8E3-E803-EDAB-D624-13A361F76A15}"/>
              </a:ext>
            </a:extLst>
          </p:cNvPr>
          <p:cNvSpPr txBox="1"/>
          <p:nvPr/>
        </p:nvSpPr>
        <p:spPr>
          <a:xfrm>
            <a:off x="397565" y="6345368"/>
            <a:ext cx="8627165" cy="338554"/>
          </a:xfrm>
          <a:prstGeom prst="rect">
            <a:avLst/>
          </a:prstGeom>
          <a:noFill/>
        </p:spPr>
        <p:txBody>
          <a:bodyPr wrap="square">
            <a:spAutoFit/>
          </a:bodyPr>
          <a:lstStyle/>
          <a:p>
            <a:r>
              <a:rPr lang="en-US" sz="1600" i="1" dirty="0">
                <a:solidFill>
                  <a:schemeClr val="bg1"/>
                </a:solidFill>
              </a:rPr>
              <a:t>https://github.com/p-spohr/NN-Graph-Classifier/tree/main/classifiers/distribution_graph_classifiers</a:t>
            </a:r>
          </a:p>
        </p:txBody>
      </p:sp>
      <p:sp>
        <p:nvSpPr>
          <p:cNvPr id="26" name="TextBox 25">
            <a:extLst>
              <a:ext uri="{FF2B5EF4-FFF2-40B4-BE49-F238E27FC236}">
                <a16:creationId xmlns:a16="http://schemas.microsoft.com/office/drawing/2014/main" id="{AE27D22A-751F-6D12-B93B-B0DD4D443F78}"/>
              </a:ext>
            </a:extLst>
          </p:cNvPr>
          <p:cNvSpPr txBox="1"/>
          <p:nvPr/>
        </p:nvSpPr>
        <p:spPr>
          <a:xfrm>
            <a:off x="220365" y="5555071"/>
            <a:ext cx="6096000" cy="923330"/>
          </a:xfrm>
          <a:prstGeom prst="rect">
            <a:avLst/>
          </a:prstGeom>
          <a:noFill/>
        </p:spPr>
        <p:txBody>
          <a:bodyPr wrap="square">
            <a:spAutoFit/>
          </a:bodyPr>
          <a:lstStyle/>
          <a:p>
            <a:pPr marL="0" indent="0">
              <a:buNone/>
            </a:pPr>
            <a:r>
              <a:rPr lang="en-ZA" dirty="0">
                <a:solidFill>
                  <a:schemeClr val="accent6"/>
                </a:solidFill>
              </a:rPr>
              <a:t>*IMPORTANT: dimensions are reversed in TensorFlow</a:t>
            </a:r>
          </a:p>
          <a:p>
            <a:pPr marL="0" indent="0">
              <a:buNone/>
            </a:pPr>
            <a:r>
              <a:rPr lang="en-ZA" sz="1800" dirty="0" err="1">
                <a:solidFill>
                  <a:schemeClr val="accent6"/>
                </a:solidFill>
              </a:rPr>
              <a:t>input_</a:t>
            </a:r>
            <a:r>
              <a:rPr lang="en-ZA" dirty="0" err="1">
                <a:solidFill>
                  <a:schemeClr val="accent6"/>
                </a:solidFill>
              </a:rPr>
              <a:t>shape</a:t>
            </a:r>
            <a:r>
              <a:rPr lang="en-ZA" dirty="0">
                <a:solidFill>
                  <a:schemeClr val="accent6"/>
                </a:solidFill>
              </a:rPr>
              <a:t> = (HEIGHT, WIDTH)</a:t>
            </a:r>
            <a:endParaRPr lang="en-ZA" sz="1800" dirty="0">
              <a:solidFill>
                <a:schemeClr val="accent6"/>
              </a:solidFill>
            </a:endParaRPr>
          </a:p>
          <a:p>
            <a:pPr marL="0" indent="0">
              <a:buNone/>
            </a:pPr>
            <a:endParaRPr lang="en-ZA" sz="1800" dirty="0">
              <a:solidFill>
                <a:schemeClr val="accent6"/>
              </a:solidFill>
            </a:endParaRPr>
          </a:p>
        </p:txBody>
      </p:sp>
      <p:pic>
        <p:nvPicPr>
          <p:cNvPr id="4" name="Graphic 3" descr="Hamburger Menu Icon with solid fill">
            <a:hlinkClick r:id="rId2" action="ppaction://hlinksldjump"/>
            <a:extLst>
              <a:ext uri="{FF2B5EF4-FFF2-40B4-BE49-F238E27FC236}">
                <a16:creationId xmlns:a16="http://schemas.microsoft.com/office/drawing/2014/main" id="{E262984C-309F-B2E0-A895-21AB2B21A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12" name="Text Placeholder 76">
            <a:extLst>
              <a:ext uri="{FF2B5EF4-FFF2-40B4-BE49-F238E27FC236}">
                <a16:creationId xmlns:a16="http://schemas.microsoft.com/office/drawing/2014/main" id="{600E45F0-73F8-1429-F5C5-10EFF0B5D582}"/>
              </a:ext>
            </a:extLst>
          </p:cNvPr>
          <p:cNvSpPr txBox="1">
            <a:spLocks/>
          </p:cNvSpPr>
          <p:nvPr/>
        </p:nvSpPr>
        <p:spPr>
          <a:xfrm>
            <a:off x="1522901" y="3639888"/>
            <a:ext cx="1830317" cy="11952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chemeClr val="bg1"/>
                </a:solidFill>
              </a:rPr>
              <a:t>Total = 8000</a:t>
            </a:r>
          </a:p>
          <a:p>
            <a:pPr marL="0" indent="0">
              <a:buNone/>
            </a:pPr>
            <a:r>
              <a:rPr lang="en-ZA" sz="1600" dirty="0">
                <a:solidFill>
                  <a:schemeClr val="bg1"/>
                </a:solidFill>
              </a:rPr>
              <a:t>Train = 6400 </a:t>
            </a:r>
          </a:p>
          <a:p>
            <a:pPr marL="0" indent="0">
              <a:buNone/>
            </a:pPr>
            <a:r>
              <a:rPr lang="en-ZA" sz="1600" dirty="0">
                <a:solidFill>
                  <a:schemeClr val="bg1"/>
                </a:solidFill>
              </a:rPr>
              <a:t>Val = 1600</a:t>
            </a:r>
          </a:p>
        </p:txBody>
      </p:sp>
      <p:grpSp>
        <p:nvGrpSpPr>
          <p:cNvPr id="34" name="Group 33">
            <a:extLst>
              <a:ext uri="{FF2B5EF4-FFF2-40B4-BE49-F238E27FC236}">
                <a16:creationId xmlns:a16="http://schemas.microsoft.com/office/drawing/2014/main" id="{7CAD5307-9A6C-32A1-554D-538E9A327F05}"/>
              </a:ext>
            </a:extLst>
          </p:cNvPr>
          <p:cNvGrpSpPr/>
          <p:nvPr/>
        </p:nvGrpSpPr>
        <p:grpSpPr>
          <a:xfrm>
            <a:off x="4370304" y="3101616"/>
            <a:ext cx="8895648" cy="2407291"/>
            <a:chOff x="4074159" y="3101616"/>
            <a:chExt cx="8895648" cy="2407291"/>
          </a:xfrm>
        </p:grpSpPr>
        <p:grpSp>
          <p:nvGrpSpPr>
            <p:cNvPr id="8" name="Group 7">
              <a:extLst>
                <a:ext uri="{FF2B5EF4-FFF2-40B4-BE49-F238E27FC236}">
                  <a16:creationId xmlns:a16="http://schemas.microsoft.com/office/drawing/2014/main" id="{0541FB0B-CDAA-83F0-3DB1-8F050ECDCF5F}"/>
                </a:ext>
              </a:extLst>
            </p:cNvPr>
            <p:cNvGrpSpPr/>
            <p:nvPr/>
          </p:nvGrpSpPr>
          <p:grpSpPr>
            <a:xfrm>
              <a:off x="4168600" y="3101616"/>
              <a:ext cx="8801207" cy="2407291"/>
              <a:chOff x="220365" y="3101616"/>
              <a:chExt cx="8801207" cy="2407291"/>
            </a:xfrm>
          </p:grpSpPr>
          <p:sp>
            <p:nvSpPr>
              <p:cNvPr id="17" name="Text Placeholder 76">
                <a:extLst>
                  <a:ext uri="{FF2B5EF4-FFF2-40B4-BE49-F238E27FC236}">
                    <a16:creationId xmlns:a16="http://schemas.microsoft.com/office/drawing/2014/main" id="{4F015C28-A7F8-F501-6D2C-F046390710BB}"/>
                  </a:ext>
                </a:extLst>
              </p:cNvPr>
              <p:cNvSpPr txBox="1">
                <a:spLocks/>
              </p:cNvSpPr>
              <p:nvPr/>
            </p:nvSpPr>
            <p:spPr>
              <a:xfrm>
                <a:off x="220365" y="3101616"/>
                <a:ext cx="1830317" cy="8387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DIST_32x32_1</a:t>
                </a:r>
              </a:p>
              <a:p>
                <a:pPr marL="0" indent="0">
                  <a:buNone/>
                </a:pPr>
                <a:r>
                  <a:rPr lang="en-ZA" sz="1600" dirty="0">
                    <a:solidFill>
                      <a:schemeClr val="bg1"/>
                    </a:solidFill>
                  </a:rPr>
                  <a:t>x = 32x32 images </a:t>
                </a:r>
              </a:p>
            </p:txBody>
          </p:sp>
          <p:sp>
            <p:nvSpPr>
              <p:cNvPr id="18" name="Text Placeholder 76">
                <a:extLst>
                  <a:ext uri="{FF2B5EF4-FFF2-40B4-BE49-F238E27FC236}">
                    <a16:creationId xmlns:a16="http://schemas.microsoft.com/office/drawing/2014/main" id="{ABA2F5EA-4190-FE01-9516-A1D6825C231D}"/>
                  </a:ext>
                </a:extLst>
              </p:cNvPr>
              <p:cNvSpPr txBox="1">
                <a:spLocks/>
              </p:cNvSpPr>
              <p:nvPr/>
            </p:nvSpPr>
            <p:spPr>
              <a:xfrm>
                <a:off x="220365" y="3930449"/>
                <a:ext cx="1966648" cy="726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DIST_115x86_1</a:t>
                </a:r>
              </a:p>
              <a:p>
                <a:pPr marL="0" indent="0">
                  <a:buNone/>
                </a:pPr>
                <a:r>
                  <a:rPr lang="en-ZA" sz="1600" dirty="0">
                    <a:solidFill>
                      <a:schemeClr val="bg1"/>
                    </a:solidFill>
                  </a:rPr>
                  <a:t>x = 115x86 images </a:t>
                </a:r>
              </a:p>
              <a:p>
                <a:pPr marL="0" indent="0">
                  <a:buNone/>
                </a:pPr>
                <a:endParaRPr lang="en-ZA" sz="1600" dirty="0">
                  <a:solidFill>
                    <a:schemeClr val="bg1"/>
                  </a:solidFill>
                </a:endParaRPr>
              </a:p>
              <a:p>
                <a:endParaRPr lang="en-US" dirty="0"/>
              </a:p>
            </p:txBody>
          </p:sp>
          <p:sp>
            <p:nvSpPr>
              <p:cNvPr id="19" name="Text Placeholder 76">
                <a:extLst>
                  <a:ext uri="{FF2B5EF4-FFF2-40B4-BE49-F238E27FC236}">
                    <a16:creationId xmlns:a16="http://schemas.microsoft.com/office/drawing/2014/main" id="{F6837DC4-A2C9-E598-B531-903B23EEB1F7}"/>
                  </a:ext>
                </a:extLst>
              </p:cNvPr>
              <p:cNvSpPr txBox="1">
                <a:spLocks/>
              </p:cNvSpPr>
              <p:nvPr/>
            </p:nvSpPr>
            <p:spPr>
              <a:xfrm>
                <a:off x="220365" y="4753173"/>
                <a:ext cx="2403371" cy="755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1600" dirty="0">
                    <a:solidFill>
                      <a:srgbClr val="FFFF00"/>
                    </a:solidFill>
                  </a:rPr>
                  <a:t>DIST_153x115</a:t>
                </a:r>
              </a:p>
              <a:p>
                <a:pPr marL="0" indent="0">
                  <a:buNone/>
                </a:pPr>
                <a:r>
                  <a:rPr lang="en-ZA" sz="1600" dirty="0">
                    <a:solidFill>
                      <a:schemeClr val="bg1"/>
                    </a:solidFill>
                  </a:rPr>
                  <a:t>x = 153x115 images </a:t>
                </a:r>
              </a:p>
              <a:p>
                <a:endParaRPr lang="en-US" dirty="0"/>
              </a:p>
            </p:txBody>
          </p:sp>
          <p:sp>
            <p:nvSpPr>
              <p:cNvPr id="6" name="TextBox 5">
                <a:extLst>
                  <a:ext uri="{FF2B5EF4-FFF2-40B4-BE49-F238E27FC236}">
                    <a16:creationId xmlns:a16="http://schemas.microsoft.com/office/drawing/2014/main" id="{E421BB3C-B6CA-6C1B-668F-2767D88C91FE}"/>
                  </a:ext>
                </a:extLst>
              </p:cNvPr>
              <p:cNvSpPr txBox="1"/>
              <p:nvPr/>
            </p:nvSpPr>
            <p:spPr>
              <a:xfrm>
                <a:off x="2925572" y="4052852"/>
                <a:ext cx="6096000" cy="369332"/>
              </a:xfrm>
              <a:prstGeom prst="rect">
                <a:avLst/>
              </a:prstGeom>
              <a:noFill/>
            </p:spPr>
            <p:txBody>
              <a:bodyPr wrap="square">
                <a:spAutoFit/>
              </a:bodyPr>
              <a:lstStyle/>
              <a:p>
                <a:pPr marL="0" indent="0">
                  <a:buNone/>
                </a:pPr>
                <a:r>
                  <a:rPr lang="en-ZA" sz="1800" dirty="0">
                    <a:solidFill>
                      <a:schemeClr val="bg1"/>
                    </a:solidFill>
                  </a:rPr>
                  <a:t>y = [exp, </a:t>
                </a:r>
                <a:r>
                  <a:rPr lang="en-ZA" sz="1800" dirty="0" err="1">
                    <a:solidFill>
                      <a:schemeClr val="bg1"/>
                    </a:solidFill>
                  </a:rPr>
                  <a:t>lognorm</a:t>
                </a:r>
                <a:r>
                  <a:rPr lang="en-ZA" sz="1800" dirty="0">
                    <a:solidFill>
                      <a:schemeClr val="bg1"/>
                    </a:solidFill>
                  </a:rPr>
                  <a:t>, norm, </a:t>
                </a:r>
                <a:r>
                  <a:rPr lang="en-ZA" sz="1800" dirty="0" err="1">
                    <a:solidFill>
                      <a:schemeClr val="bg1"/>
                    </a:solidFill>
                  </a:rPr>
                  <a:t>unif</a:t>
                </a:r>
                <a:r>
                  <a:rPr lang="en-ZA" sz="1800" dirty="0">
                    <a:solidFill>
                      <a:schemeClr val="bg1"/>
                    </a:solidFill>
                  </a:rPr>
                  <a:t>]</a:t>
                </a:r>
              </a:p>
            </p:txBody>
          </p:sp>
          <p:cxnSp>
            <p:nvCxnSpPr>
              <p:cNvPr id="10" name="Straight Arrow Connector 9">
                <a:extLst>
                  <a:ext uri="{FF2B5EF4-FFF2-40B4-BE49-F238E27FC236}">
                    <a16:creationId xmlns:a16="http://schemas.microsoft.com/office/drawing/2014/main" id="{D9DDE6B9-F56D-9058-E88D-720A484154F3}"/>
                  </a:ext>
                </a:extLst>
              </p:cNvPr>
              <p:cNvCxnSpPr>
                <a:cxnSpLocks/>
              </p:cNvCxnSpPr>
              <p:nvPr/>
            </p:nvCxnSpPr>
            <p:spPr>
              <a:xfrm flipV="1">
                <a:off x="2065183" y="4468348"/>
                <a:ext cx="860389" cy="5411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E8B59D-1109-BAA7-DF04-3DEE15F743BB}"/>
                  </a:ext>
                </a:extLst>
              </p:cNvPr>
              <p:cNvCxnSpPr>
                <a:cxnSpLocks/>
              </p:cNvCxnSpPr>
              <p:nvPr/>
            </p:nvCxnSpPr>
            <p:spPr>
              <a:xfrm flipV="1">
                <a:off x="2050682" y="4241974"/>
                <a:ext cx="818344" cy="1469"/>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8D741EE-EF20-93B4-F330-57394B4EC587}"/>
                  </a:ext>
                </a:extLst>
              </p:cNvPr>
              <p:cNvCxnSpPr>
                <a:cxnSpLocks/>
                <a:stCxn id="14" idx="3"/>
              </p:cNvCxnSpPr>
              <p:nvPr/>
            </p:nvCxnSpPr>
            <p:spPr>
              <a:xfrm>
                <a:off x="2058151" y="3454301"/>
                <a:ext cx="818344" cy="59855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A7BDD40-2849-ADB5-E9EB-36E6C762402D}"/>
                </a:ext>
              </a:extLst>
            </p:cNvPr>
            <p:cNvSpPr/>
            <p:nvPr/>
          </p:nvSpPr>
          <p:spPr>
            <a:xfrm>
              <a:off x="4074159" y="310161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2292A30-E160-96F6-B3EA-D6E4650A09DB}"/>
                </a:ext>
              </a:extLst>
            </p:cNvPr>
            <p:cNvSpPr/>
            <p:nvPr/>
          </p:nvSpPr>
          <p:spPr>
            <a:xfrm>
              <a:off x="4074159" y="3916712"/>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5F52215-B874-7AAA-62AA-9109EB137687}"/>
                </a:ext>
              </a:extLst>
            </p:cNvPr>
            <p:cNvSpPr/>
            <p:nvPr/>
          </p:nvSpPr>
          <p:spPr>
            <a:xfrm>
              <a:off x="4074159" y="4732846"/>
              <a:ext cx="1932227" cy="70536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8BA8B94E-3FD1-C3F9-2EA3-E4C2541A888A}"/>
              </a:ext>
            </a:extLst>
          </p:cNvPr>
          <p:cNvSpPr txBox="1"/>
          <p:nvPr/>
        </p:nvSpPr>
        <p:spPr>
          <a:xfrm>
            <a:off x="1746157" y="3108069"/>
            <a:ext cx="1113538" cy="369332"/>
          </a:xfrm>
          <a:prstGeom prst="rect">
            <a:avLst/>
          </a:prstGeom>
          <a:noFill/>
        </p:spPr>
        <p:txBody>
          <a:bodyPr wrap="square">
            <a:spAutoFit/>
          </a:bodyPr>
          <a:lstStyle/>
          <a:p>
            <a:pPr marL="0" indent="0">
              <a:buNone/>
            </a:pPr>
            <a:r>
              <a:rPr lang="en-ZA" sz="1800" b="1" dirty="0">
                <a:solidFill>
                  <a:srgbClr val="FFFF00"/>
                </a:solidFill>
              </a:rPr>
              <a:t>Input</a:t>
            </a:r>
          </a:p>
        </p:txBody>
      </p:sp>
      <p:sp>
        <p:nvSpPr>
          <p:cNvPr id="38" name="Arrow: Right 37">
            <a:extLst>
              <a:ext uri="{FF2B5EF4-FFF2-40B4-BE49-F238E27FC236}">
                <a16:creationId xmlns:a16="http://schemas.microsoft.com/office/drawing/2014/main" id="{AA0CB9CD-8A83-C347-69A9-83D542D26659}"/>
              </a:ext>
            </a:extLst>
          </p:cNvPr>
          <p:cNvSpPr/>
          <p:nvPr/>
        </p:nvSpPr>
        <p:spPr>
          <a:xfrm>
            <a:off x="3051407" y="3903332"/>
            <a:ext cx="1001105" cy="460098"/>
          </a:xfrm>
          <a:prstGeom prst="right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221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6421591" y="262713"/>
            <a:ext cx="5097428" cy="421804"/>
          </a:xfrm>
        </p:spPr>
        <p:txBody>
          <a:bodyPr/>
          <a:lstStyle/>
          <a:p>
            <a:pPr algn="l"/>
            <a:r>
              <a:rPr lang="en-US" dirty="0"/>
              <a:t>Methods</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46</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pic>
        <p:nvPicPr>
          <p:cNvPr id="4" name="Picture 3">
            <a:extLst>
              <a:ext uri="{FF2B5EF4-FFF2-40B4-BE49-F238E27FC236}">
                <a16:creationId xmlns:a16="http://schemas.microsoft.com/office/drawing/2014/main" id="{895BB59F-246A-EF49-D7AC-A2EBFFE5F41A}"/>
              </a:ext>
            </a:extLst>
          </p:cNvPr>
          <p:cNvPicPr>
            <a:picLocks noChangeAspect="1"/>
          </p:cNvPicPr>
          <p:nvPr/>
        </p:nvPicPr>
        <p:blipFill>
          <a:blip r:embed="rId2"/>
          <a:stretch>
            <a:fillRect/>
          </a:stretch>
        </p:blipFill>
        <p:spPr>
          <a:xfrm>
            <a:off x="1090706" y="811246"/>
            <a:ext cx="2974009" cy="2230507"/>
          </a:xfrm>
          <a:prstGeom prst="rect">
            <a:avLst/>
          </a:prstGeom>
        </p:spPr>
      </p:pic>
      <p:sp>
        <p:nvSpPr>
          <p:cNvPr id="7" name="Text Placeholder 70">
            <a:extLst>
              <a:ext uri="{FF2B5EF4-FFF2-40B4-BE49-F238E27FC236}">
                <a16:creationId xmlns:a16="http://schemas.microsoft.com/office/drawing/2014/main" id="{BE81A156-D3D5-6AF4-9BE2-9824DBFCD655}"/>
              </a:ext>
            </a:extLst>
          </p:cNvPr>
          <p:cNvSpPr txBox="1">
            <a:spLocks/>
          </p:cNvSpPr>
          <p:nvPr/>
        </p:nvSpPr>
        <p:spPr>
          <a:xfrm>
            <a:off x="1811320" y="30417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exp_199.jpg</a:t>
            </a:r>
          </a:p>
        </p:txBody>
      </p:sp>
      <p:sp>
        <p:nvSpPr>
          <p:cNvPr id="13" name="Text Placeholder 70">
            <a:extLst>
              <a:ext uri="{FF2B5EF4-FFF2-40B4-BE49-F238E27FC236}">
                <a16:creationId xmlns:a16="http://schemas.microsoft.com/office/drawing/2014/main" id="{1231DC89-F8A2-8292-15AD-58BBDF7F0368}"/>
              </a:ext>
            </a:extLst>
          </p:cNvPr>
          <p:cNvSpPr txBox="1">
            <a:spLocks/>
          </p:cNvSpPr>
          <p:nvPr/>
        </p:nvSpPr>
        <p:spPr>
          <a:xfrm>
            <a:off x="6652785" y="5726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norm_796.jpg</a:t>
            </a:r>
          </a:p>
        </p:txBody>
      </p:sp>
      <p:sp>
        <p:nvSpPr>
          <p:cNvPr id="14" name="Text Placeholder 76">
            <a:extLst>
              <a:ext uri="{FF2B5EF4-FFF2-40B4-BE49-F238E27FC236}">
                <a16:creationId xmlns:a16="http://schemas.microsoft.com/office/drawing/2014/main" id="{8D7B1C86-AF66-D881-354B-A3ED31244E64}"/>
              </a:ext>
            </a:extLst>
          </p:cNvPr>
          <p:cNvSpPr txBox="1">
            <a:spLocks/>
          </p:cNvSpPr>
          <p:nvPr/>
        </p:nvSpPr>
        <p:spPr>
          <a:xfrm>
            <a:off x="919184" y="3505217"/>
            <a:ext cx="3317051" cy="30065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FF00"/>
                </a:solidFill>
              </a:rPr>
              <a:t>Randomized Design </a:t>
            </a:r>
            <a:endParaRPr lang="en-US" dirty="0">
              <a:solidFill>
                <a:srgbClr val="FFFF00"/>
              </a:solidFill>
            </a:endParaRPr>
          </a:p>
          <a:p>
            <a:r>
              <a:rPr lang="en-US" b="1" dirty="0"/>
              <a:t>Color</a:t>
            </a:r>
            <a:r>
              <a:rPr lang="en-US" dirty="0"/>
              <a:t> – RGB (0-1 for matplotlib)</a:t>
            </a:r>
          </a:p>
          <a:p>
            <a:r>
              <a:rPr lang="en-US" b="1" dirty="0"/>
              <a:t>Fig and Face</a:t>
            </a:r>
            <a:r>
              <a:rPr lang="en-US" dirty="0"/>
              <a:t> – RGB but biased to white</a:t>
            </a:r>
          </a:p>
          <a:p>
            <a:r>
              <a:rPr lang="en-US" b="1" dirty="0"/>
              <a:t>Histogram</a:t>
            </a:r>
            <a:r>
              <a:rPr lang="en-US" dirty="0"/>
              <a:t> – Yes/No</a:t>
            </a:r>
          </a:p>
          <a:p>
            <a:r>
              <a:rPr lang="en-US" b="1" dirty="0"/>
              <a:t>Line</a:t>
            </a:r>
            <a:r>
              <a:rPr lang="en-US" dirty="0"/>
              <a:t> – Yes/No</a:t>
            </a:r>
          </a:p>
          <a:p>
            <a:r>
              <a:rPr lang="en-US" b="1" dirty="0"/>
              <a:t>Line Style</a:t>
            </a:r>
            <a:r>
              <a:rPr lang="en-US" dirty="0"/>
              <a:t> – Solid/Dash</a:t>
            </a:r>
          </a:p>
          <a:p>
            <a:r>
              <a:rPr lang="en-US" b="1" dirty="0"/>
              <a:t>Text </a:t>
            </a:r>
            <a:r>
              <a:rPr lang="en-US" dirty="0"/>
              <a:t>– random lorum ipsum</a:t>
            </a:r>
            <a:endParaRPr lang="en-US" b="1" dirty="0"/>
          </a:p>
          <a:p>
            <a:r>
              <a:rPr lang="en-US" b="1" dirty="0"/>
              <a:t>Text Size </a:t>
            </a:r>
            <a:r>
              <a:rPr lang="en-US" dirty="0"/>
              <a:t>– random</a:t>
            </a:r>
          </a:p>
          <a:p>
            <a:r>
              <a:rPr lang="en-US" b="1" dirty="0"/>
              <a:t>Density function parameters</a:t>
            </a:r>
            <a:r>
              <a:rPr lang="en-US" dirty="0"/>
              <a:t> – random</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19" name="Picture 18" descr="A blue line graph with text&#10;&#10;Description automatically generated">
            <a:extLst>
              <a:ext uri="{FF2B5EF4-FFF2-40B4-BE49-F238E27FC236}">
                <a16:creationId xmlns:a16="http://schemas.microsoft.com/office/drawing/2014/main" id="{FD029112-7471-4928-5A2C-4248E9040929}"/>
              </a:ext>
            </a:extLst>
          </p:cNvPr>
          <p:cNvPicPr>
            <a:picLocks noChangeAspect="1"/>
          </p:cNvPicPr>
          <p:nvPr/>
        </p:nvPicPr>
        <p:blipFill>
          <a:blip r:embed="rId3"/>
          <a:stretch>
            <a:fillRect/>
          </a:stretch>
        </p:blipFill>
        <p:spPr>
          <a:xfrm>
            <a:off x="5055311" y="1926499"/>
            <a:ext cx="5129486" cy="3847115"/>
          </a:xfrm>
          <a:prstGeom prst="rect">
            <a:avLst/>
          </a:prstGeom>
        </p:spPr>
      </p:pic>
      <p:sp>
        <p:nvSpPr>
          <p:cNvPr id="21" name="TextBox 20">
            <a:extLst>
              <a:ext uri="{FF2B5EF4-FFF2-40B4-BE49-F238E27FC236}">
                <a16:creationId xmlns:a16="http://schemas.microsoft.com/office/drawing/2014/main" id="{145AFA84-E8BD-7439-A5F5-DFF8207AB567}"/>
              </a:ext>
            </a:extLst>
          </p:cNvPr>
          <p:cNvSpPr txBox="1"/>
          <p:nvPr/>
        </p:nvSpPr>
        <p:spPr>
          <a:xfrm>
            <a:off x="4703347" y="6204849"/>
            <a:ext cx="7361583" cy="307777"/>
          </a:xfrm>
          <a:prstGeom prst="rect">
            <a:avLst/>
          </a:prstGeom>
          <a:noFill/>
        </p:spPr>
        <p:txBody>
          <a:bodyPr wrap="square">
            <a:spAutoFit/>
          </a:bodyPr>
          <a:lstStyle/>
          <a:p>
            <a:r>
              <a:rPr lang="en-US" sz="1400" i="1" dirty="0">
                <a:solidFill>
                  <a:schemeClr val="bg1"/>
                </a:solidFill>
              </a:rPr>
              <a:t>https://github.com/p-spohr/NN-Graph-Classifier/tree/main/graph_generators</a:t>
            </a:r>
          </a:p>
        </p:txBody>
      </p:sp>
      <p:sp>
        <p:nvSpPr>
          <p:cNvPr id="22" name="Text Placeholder 44">
            <a:extLst>
              <a:ext uri="{FF2B5EF4-FFF2-40B4-BE49-F238E27FC236}">
                <a16:creationId xmlns:a16="http://schemas.microsoft.com/office/drawing/2014/main" id="{E027FDBE-A75F-0A57-8D9E-26A4B9080ED3}"/>
              </a:ext>
            </a:extLst>
          </p:cNvPr>
          <p:cNvSpPr txBox="1">
            <a:spLocks/>
          </p:cNvSpPr>
          <p:nvPr/>
        </p:nvSpPr>
        <p:spPr>
          <a:xfrm>
            <a:off x="6136161" y="728196"/>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24" name="Text Placeholder 75">
            <a:extLst>
              <a:ext uri="{FF2B5EF4-FFF2-40B4-BE49-F238E27FC236}">
                <a16:creationId xmlns:a16="http://schemas.microsoft.com/office/drawing/2014/main" id="{43F2B9CC-24BF-63D1-70C1-0CC70439C34B}"/>
              </a:ext>
            </a:extLst>
          </p:cNvPr>
          <p:cNvSpPr txBox="1">
            <a:spLocks/>
          </p:cNvSpPr>
          <p:nvPr/>
        </p:nvSpPr>
        <p:spPr>
          <a:xfrm>
            <a:off x="5702173" y="1343613"/>
            <a:ext cx="4584062" cy="51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solidFill>
              </a:rPr>
              <a:t>Generated Graph Design</a:t>
            </a:r>
          </a:p>
        </p:txBody>
      </p:sp>
      <p:pic>
        <p:nvPicPr>
          <p:cNvPr id="3" name="Graphic 2" descr="Hamburger Menu Icon with solid fill">
            <a:hlinkClick r:id="rId4" action="ppaction://hlinksldjump"/>
            <a:extLst>
              <a:ext uri="{FF2B5EF4-FFF2-40B4-BE49-F238E27FC236}">
                <a16:creationId xmlns:a16="http://schemas.microsoft.com/office/drawing/2014/main" id="{92DB1B81-0ED9-06A4-8471-5D33A62E57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392682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DB092-06DE-5EC7-E572-A6588E9A2789}"/>
              </a:ext>
            </a:extLst>
          </p:cNvPr>
          <p:cNvSpPr>
            <a:spLocks noGrp="1"/>
          </p:cNvSpPr>
          <p:nvPr>
            <p:ph type="title"/>
          </p:nvPr>
        </p:nvSpPr>
        <p:spPr/>
        <p:txBody>
          <a:bodyPr/>
          <a:lstStyle/>
          <a:p>
            <a:r>
              <a:rPr lang="en-US" dirty="0"/>
              <a:t>Methods</a:t>
            </a:r>
          </a:p>
        </p:txBody>
      </p:sp>
      <p:sp>
        <p:nvSpPr>
          <p:cNvPr id="3" name="Text Placeholder 2">
            <a:extLst>
              <a:ext uri="{FF2B5EF4-FFF2-40B4-BE49-F238E27FC236}">
                <a16:creationId xmlns:a16="http://schemas.microsoft.com/office/drawing/2014/main" id="{5C3D9502-46C8-59E1-4069-EEDFEEDBAC95}"/>
              </a:ext>
            </a:extLst>
          </p:cNvPr>
          <p:cNvSpPr>
            <a:spLocks noGrp="1"/>
          </p:cNvSpPr>
          <p:nvPr>
            <p:ph type="body" sz="quarter" idx="12"/>
          </p:nvPr>
        </p:nvSpPr>
        <p:spPr>
          <a:xfrm>
            <a:off x="892624" y="2314236"/>
            <a:ext cx="2806280" cy="365125"/>
          </a:xfrm>
        </p:spPr>
        <p:txBody>
          <a:bodyPr/>
          <a:lstStyle/>
          <a:p>
            <a:r>
              <a:rPr lang="en-US" dirty="0">
                <a:solidFill>
                  <a:srgbClr val="FFFF00"/>
                </a:solidFill>
              </a:rPr>
              <a:t>Normal Distribution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60380A5-3BD4-6B2D-6C71-FF51E20D6BC3}"/>
                  </a:ext>
                </a:extLst>
              </p:cNvPr>
              <p:cNvSpPr>
                <a:spLocks noGrp="1"/>
              </p:cNvSpPr>
              <p:nvPr>
                <p:ph type="body" sz="quarter" idx="13"/>
              </p:nvPr>
            </p:nvSpPr>
            <p:spPr>
              <a:xfrm>
                <a:off x="892624" y="2662409"/>
                <a:ext cx="3189046" cy="1271240"/>
              </a:xfrm>
            </p:spPr>
            <p:txBody>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rPr>
                        <m:t>𝑓</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𝑥</m:t>
                          </m:r>
                        </m:e>
                      </m:d>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b="0" i="1" dirty="0" smtClean="0">
                                  <a:latin typeface="Cambria Math" panose="02040503050406030204" pitchFamily="18" charset="0"/>
                                  <a:ea typeface="Cambria Math" panose="02040503050406030204" pitchFamily="18" charset="0"/>
                                </a:rPr>
                                <m:t>2</m:t>
                              </m:r>
                              <m:r>
                                <a:rPr lang="en-US" sz="2000" b="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𝑒</m:t>
                          </m:r>
                        </m:e>
                        <m:sup>
                          <m:r>
                            <a:rPr lang="en-US" sz="2000" b="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a:rPr lang="en-US" sz="2000" i="1" dirty="0">
                                          <a:latin typeface="Cambria Math" panose="02040503050406030204" pitchFamily="18" charset="0"/>
                                        </a:rPr>
                                        <m:t>𝑥</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b="0" i="1" dirty="0" smtClean="0">
                                  <a:latin typeface="Cambria Math" panose="02040503050406030204" pitchFamily="18" charset="0"/>
                                </a:rPr>
                                <m:t>2</m:t>
                              </m:r>
                            </m:sup>
                          </m:sSup>
                        </m:sup>
                      </m:sSup>
                    </m:oMath>
                  </m:oMathPara>
                </a14:m>
                <a:endParaRPr lang="en-US" sz="2000" dirty="0"/>
              </a:p>
            </p:txBody>
          </p:sp>
        </mc:Choice>
        <mc:Fallback xmlns="">
          <p:sp>
            <p:nvSpPr>
              <p:cNvPr id="4" name="Text Placeholder 3">
                <a:extLst>
                  <a:ext uri="{FF2B5EF4-FFF2-40B4-BE49-F238E27FC236}">
                    <a16:creationId xmlns:a16="http://schemas.microsoft.com/office/drawing/2014/main" id="{C60380A5-3BD4-6B2D-6C71-FF51E20D6BC3}"/>
                  </a:ext>
                </a:extLst>
              </p:cNvPr>
              <p:cNvSpPr>
                <a:spLocks noGrp="1" noRot="1" noChangeAspect="1" noMove="1" noResize="1" noEditPoints="1" noAdjustHandles="1" noChangeArrowheads="1" noChangeShapeType="1" noTextEdit="1"/>
              </p:cNvSpPr>
              <p:nvPr>
                <p:ph type="body" sz="quarter" idx="13"/>
              </p:nvPr>
            </p:nvSpPr>
            <p:spPr>
              <a:xfrm>
                <a:off x="892624" y="2662409"/>
                <a:ext cx="3189046" cy="1271240"/>
              </a:xfrm>
              <a:blipFill>
                <a:blip r:embed="rId2"/>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1D5FF4E3-09AB-E2AB-DBA2-A3DC5EA8A646}"/>
              </a:ext>
            </a:extLst>
          </p:cNvPr>
          <p:cNvSpPr>
            <a:spLocks noGrp="1"/>
          </p:cNvSpPr>
          <p:nvPr>
            <p:ph type="body" sz="quarter" idx="14"/>
          </p:nvPr>
        </p:nvSpPr>
        <p:spPr>
          <a:xfrm>
            <a:off x="5922506" y="2297284"/>
            <a:ext cx="3379305" cy="365125"/>
          </a:xfrm>
        </p:spPr>
        <p:txBody>
          <a:bodyPr/>
          <a:lstStyle/>
          <a:p>
            <a:r>
              <a:rPr lang="en-US" dirty="0">
                <a:solidFill>
                  <a:srgbClr val="FFFF00"/>
                </a:solidFill>
              </a:rPr>
              <a:t>Log-Normal Distribution</a:t>
            </a:r>
          </a:p>
        </p:txBody>
      </p:sp>
      <p:sp>
        <p:nvSpPr>
          <p:cNvPr id="7" name="Text Placeholder 6">
            <a:extLst>
              <a:ext uri="{FF2B5EF4-FFF2-40B4-BE49-F238E27FC236}">
                <a16:creationId xmlns:a16="http://schemas.microsoft.com/office/drawing/2014/main" id="{A56841A5-381C-3A04-B864-0B81B6077757}"/>
              </a:ext>
            </a:extLst>
          </p:cNvPr>
          <p:cNvSpPr>
            <a:spLocks noGrp="1"/>
          </p:cNvSpPr>
          <p:nvPr>
            <p:ph type="body" sz="quarter" idx="16"/>
          </p:nvPr>
        </p:nvSpPr>
        <p:spPr>
          <a:xfrm>
            <a:off x="612129" y="4159527"/>
            <a:ext cx="3602061" cy="365125"/>
          </a:xfrm>
        </p:spPr>
        <p:txBody>
          <a:bodyPr/>
          <a:lstStyle/>
          <a:p>
            <a:r>
              <a:rPr lang="en-US" dirty="0">
                <a:solidFill>
                  <a:srgbClr val="FFFF00"/>
                </a:solidFill>
              </a:rPr>
              <a:t>Exponential Distribution</a:t>
            </a:r>
          </a:p>
        </p:txBody>
      </p:sp>
      <p:sp>
        <p:nvSpPr>
          <p:cNvPr id="9" name="Footer Placeholder 8">
            <a:extLst>
              <a:ext uri="{FF2B5EF4-FFF2-40B4-BE49-F238E27FC236}">
                <a16:creationId xmlns:a16="http://schemas.microsoft.com/office/drawing/2014/main" id="{C08D65CD-0B16-DE9B-AC2F-C1344DED7BC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A477FBF1-8BD3-FAEC-3C6B-9D03E999916C}"/>
              </a:ext>
            </a:extLst>
          </p:cNvPr>
          <p:cNvSpPr>
            <a:spLocks noGrp="1"/>
          </p:cNvSpPr>
          <p:nvPr>
            <p:ph type="sldNum" sz="quarter" idx="4"/>
          </p:nvPr>
        </p:nvSpPr>
        <p:spPr/>
        <p:txBody>
          <a:bodyPr/>
          <a:lstStyle/>
          <a:p>
            <a:pPr>
              <a:defRPr/>
            </a:pPr>
            <a:fld id="{8D1FC6F8-0BCD-47E9-9C64-690771D9C143}" type="slidenum">
              <a:rPr lang="en-US" smtClean="0"/>
              <a:pPr>
                <a:defRPr/>
              </a:pPr>
              <a:t>47</a:t>
            </a:fld>
            <a:endParaRPr lang="en-US" dirty="0"/>
          </a:p>
        </p:txBody>
      </p:sp>
      <p:sp>
        <p:nvSpPr>
          <p:cNvPr id="11" name="Date Placeholder 10">
            <a:extLst>
              <a:ext uri="{FF2B5EF4-FFF2-40B4-BE49-F238E27FC236}">
                <a16:creationId xmlns:a16="http://schemas.microsoft.com/office/drawing/2014/main" id="{D881A69B-C2E0-24E8-1089-DFAB9C54227A}"/>
              </a:ext>
            </a:extLst>
          </p:cNvPr>
          <p:cNvSpPr>
            <a:spLocks noGrp="1"/>
          </p:cNvSpPr>
          <p:nvPr>
            <p:ph type="dt" sz="half" idx="2"/>
          </p:nvPr>
        </p:nvSpPr>
        <p:spPr/>
        <p:txBody>
          <a:bodyPr/>
          <a:lstStyle/>
          <a:p>
            <a:pPr>
              <a:defRPr/>
            </a:pPr>
            <a:r>
              <a:rPr lang="en-US" cap="all"/>
              <a:t>Jan 23, 2024</a:t>
            </a:r>
            <a:endParaRPr lang="en-US" cap="all" dirty="0"/>
          </a:p>
        </p:txBody>
      </p:sp>
      <p:sp>
        <p:nvSpPr>
          <p:cNvPr id="12" name="Text Placeholder 44">
            <a:extLst>
              <a:ext uri="{FF2B5EF4-FFF2-40B4-BE49-F238E27FC236}">
                <a16:creationId xmlns:a16="http://schemas.microsoft.com/office/drawing/2014/main" id="{9D3EE300-D51A-EAFD-DDE6-FF4203B2A580}"/>
              </a:ext>
            </a:extLst>
          </p:cNvPr>
          <p:cNvSpPr txBox="1">
            <a:spLocks/>
          </p:cNvSpPr>
          <p:nvPr/>
        </p:nvSpPr>
        <p:spPr>
          <a:xfrm>
            <a:off x="965511" y="1225613"/>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13" name="Text Placeholder 6">
            <a:extLst>
              <a:ext uri="{FF2B5EF4-FFF2-40B4-BE49-F238E27FC236}">
                <a16:creationId xmlns:a16="http://schemas.microsoft.com/office/drawing/2014/main" id="{8ED737EE-CF37-62BB-78AD-7094B27D0E25}"/>
              </a:ext>
            </a:extLst>
          </p:cNvPr>
          <p:cNvSpPr txBox="1">
            <a:spLocks/>
          </p:cNvSpPr>
          <p:nvPr/>
        </p:nvSpPr>
        <p:spPr>
          <a:xfrm>
            <a:off x="5792464" y="4159527"/>
            <a:ext cx="360206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FFFF00"/>
                </a:solidFill>
              </a:rPr>
              <a:t>Uniform Distribution</a:t>
            </a:r>
          </a:p>
        </p:txBody>
      </p:sp>
      <p:sp>
        <p:nvSpPr>
          <p:cNvPr id="15" name="Text Placeholder 2">
            <a:extLst>
              <a:ext uri="{FF2B5EF4-FFF2-40B4-BE49-F238E27FC236}">
                <a16:creationId xmlns:a16="http://schemas.microsoft.com/office/drawing/2014/main" id="{5987C947-ED7C-3986-F824-87A1F4F0EA20}"/>
              </a:ext>
            </a:extLst>
          </p:cNvPr>
          <p:cNvSpPr txBox="1">
            <a:spLocks/>
          </p:cNvSpPr>
          <p:nvPr/>
        </p:nvSpPr>
        <p:spPr>
          <a:xfrm>
            <a:off x="2652213" y="1678670"/>
            <a:ext cx="5424988"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Density Functions</a:t>
            </a:r>
          </a:p>
        </p:txBody>
      </p:sp>
      <mc:AlternateContent xmlns:mc="http://schemas.openxmlformats.org/markup-compatibility/2006" xmlns:a14="http://schemas.microsoft.com/office/drawing/2010/main">
        <mc:Choice Requires="a14">
          <p:sp>
            <p:nvSpPr>
              <p:cNvPr id="18" name="Text Placeholder 3">
                <a:extLst>
                  <a:ext uri="{FF2B5EF4-FFF2-40B4-BE49-F238E27FC236}">
                    <a16:creationId xmlns:a16="http://schemas.microsoft.com/office/drawing/2014/main" id="{0CB28705-7D0A-1B52-1D3F-021D4B023EE2}"/>
                  </a:ext>
                </a:extLst>
              </p:cNvPr>
              <p:cNvSpPr txBox="1">
                <a:spLocks/>
              </p:cNvSpPr>
              <p:nvPr/>
            </p:nvSpPr>
            <p:spPr>
              <a:xfrm>
                <a:off x="5718314" y="2662409"/>
                <a:ext cx="4333460" cy="1271240"/>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b="0" i="1" dirty="0" smtClean="0">
                              <a:latin typeface="Cambria Math" panose="02040503050406030204" pitchFamily="18" charset="0"/>
                            </a:rPr>
                            <m:t>𝑥</m:t>
                          </m:r>
                          <m:r>
                            <a:rPr lang="en-US" sz="2000" i="1" dirty="0" smtClean="0">
                              <a:latin typeface="Cambria Math" panose="02040503050406030204" pitchFamily="18" charset="0"/>
                              <a:ea typeface="Cambria Math" panose="02040503050406030204" pitchFamily="18" charset="0"/>
                            </a:rPr>
                            <m:t>𝜎</m:t>
                          </m:r>
                          <m:rad>
                            <m:radPr>
                              <m:degHide m:val="on"/>
                              <m:ctrlPr>
                                <a:rPr lang="en-US" sz="2000" i="1" dirty="0" smtClean="0">
                                  <a:latin typeface="Cambria Math" panose="02040503050406030204" pitchFamily="18" charset="0"/>
                                  <a:ea typeface="Cambria Math" panose="02040503050406030204" pitchFamily="18" charset="0"/>
                                </a:rPr>
                              </m:ctrlPr>
                            </m:radPr>
                            <m:deg/>
                            <m:e>
                              <m:r>
                                <a:rPr lang="en-US" sz="2000" i="1" dirty="0" smtClean="0">
                                  <a:latin typeface="Cambria Math" panose="02040503050406030204" pitchFamily="18" charset="0"/>
                                  <a:ea typeface="Cambria Math" panose="02040503050406030204" pitchFamily="18" charset="0"/>
                                </a:rPr>
                                <m:t>2</m:t>
                              </m:r>
                              <m:r>
                                <a:rPr lang="en-US" sz="2000" i="1" dirty="0" smtClean="0">
                                  <a:latin typeface="Cambria Math" panose="02040503050406030204" pitchFamily="18" charset="0"/>
                                  <a:ea typeface="Cambria Math" panose="02040503050406030204" pitchFamily="18" charset="0"/>
                                </a:rPr>
                                <m:t>𝜋</m:t>
                              </m:r>
                            </m:e>
                          </m:rad>
                        </m:den>
                      </m:f>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i="1" dirty="0" smtClean="0">
                                  <a:latin typeface="Cambria Math" panose="02040503050406030204" pitchFamily="18" charset="0"/>
                                </a:rPr>
                                <m:t>1</m:t>
                              </m:r>
                            </m:num>
                            <m:den>
                              <m:r>
                                <a:rPr lang="en-US" sz="2000" i="1" dirty="0" smtClean="0">
                                  <a:latin typeface="Cambria Math" panose="02040503050406030204" pitchFamily="18" charset="0"/>
                                </a:rPr>
                                <m:t>2</m:t>
                              </m:r>
                            </m:den>
                          </m:f>
                          <m:sSup>
                            <m:sSupPr>
                              <m:ctrlPr>
                                <a:rPr lang="en-US" sz="2000" i="1" dirty="0" smtClean="0">
                                  <a:latin typeface="Cambria Math" panose="02040503050406030204" pitchFamily="18" charset="0"/>
                                </a:rPr>
                              </m:ctrlPr>
                            </m:sSupPr>
                            <m:e>
                              <m:d>
                                <m:dPr>
                                  <m:ctrlPr>
                                    <a:rPr lang="en-US" sz="2000" i="1" dirty="0" smtClean="0">
                                      <a:latin typeface="Cambria Math" panose="02040503050406030204" pitchFamily="18" charset="0"/>
                                    </a:rPr>
                                  </m:ctrlPr>
                                </m:dPr>
                                <m:e>
                                  <m:f>
                                    <m:fPr>
                                      <m:ctrlPr>
                                        <a:rPr lang="en-US" sz="2000" i="1" dirty="0">
                                          <a:latin typeface="Cambria Math" panose="02040503050406030204" pitchFamily="18" charset="0"/>
                                        </a:rPr>
                                      </m:ctrlPr>
                                    </m:fPr>
                                    <m:num>
                                      <m:r>
                                        <m:rPr>
                                          <m:sty m:val="p"/>
                                        </m:rPr>
                                        <a:rPr lang="en-US" sz="2000" b="0" i="0" dirty="0" smtClean="0">
                                          <a:latin typeface="Cambria Math" panose="02040503050406030204" pitchFamily="18" charset="0"/>
                                        </a:rPr>
                                        <m:t>log</m:t>
                                      </m:r>
                                      <m:r>
                                        <a:rPr lang="en-US" sz="2000" b="0" i="1" dirty="0" smtClean="0">
                                          <a:latin typeface="Cambria Math" panose="02040503050406030204" pitchFamily="18" charset="0"/>
                                        </a:rPr>
                                        <m:t>⁡(</m:t>
                                      </m:r>
                                      <m:r>
                                        <a:rPr lang="en-US" sz="2000" i="1" dirty="0">
                                          <a:latin typeface="Cambria Math" panose="02040503050406030204" pitchFamily="18" charset="0"/>
                                        </a:rPr>
                                        <m:t>𝑥</m:t>
                                      </m:r>
                                      <m:r>
                                        <a:rPr lang="en-US" sz="2000" b="0" i="1" dirty="0" smtClean="0">
                                          <a:latin typeface="Cambria Math" panose="02040503050406030204" pitchFamily="18" charset="0"/>
                                        </a:rPr>
                                        <m:t>)</m:t>
                                      </m:r>
                                      <m:r>
                                        <a:rPr lang="en-US" sz="2000" i="1" dirty="0">
                                          <a:latin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𝜇</m:t>
                                      </m:r>
                                    </m:num>
                                    <m:den>
                                      <m:r>
                                        <a:rPr lang="en-US" sz="2000" i="1" dirty="0" smtClean="0">
                                          <a:latin typeface="Cambria Math" panose="02040503050406030204" pitchFamily="18" charset="0"/>
                                          <a:ea typeface="Cambria Math" panose="02040503050406030204" pitchFamily="18" charset="0"/>
                                        </a:rPr>
                                        <m:t>𝜎</m:t>
                                      </m:r>
                                    </m:den>
                                  </m:f>
                                </m:e>
                              </m:d>
                            </m:e>
                            <m:sup>
                              <m:r>
                                <a:rPr lang="en-US" sz="2000" i="1" dirty="0" smtClean="0">
                                  <a:latin typeface="Cambria Math" panose="02040503050406030204" pitchFamily="18" charset="0"/>
                                </a:rPr>
                                <m:t>2</m:t>
                              </m:r>
                            </m:sup>
                          </m:sSup>
                        </m:sup>
                      </m:sSup>
                    </m:oMath>
                  </m:oMathPara>
                </a14:m>
                <a:endParaRPr lang="en-US" sz="2000" dirty="0"/>
              </a:p>
            </p:txBody>
          </p:sp>
        </mc:Choice>
        <mc:Fallback xmlns="">
          <p:sp>
            <p:nvSpPr>
              <p:cNvPr id="18" name="Text Placeholder 3">
                <a:extLst>
                  <a:ext uri="{FF2B5EF4-FFF2-40B4-BE49-F238E27FC236}">
                    <a16:creationId xmlns:a16="http://schemas.microsoft.com/office/drawing/2014/main" id="{0CB28705-7D0A-1B52-1D3F-021D4B023EE2}"/>
                  </a:ext>
                </a:extLst>
              </p:cNvPr>
              <p:cNvSpPr txBox="1">
                <a:spLocks noRot="1" noChangeAspect="1" noMove="1" noResize="1" noEditPoints="1" noAdjustHandles="1" noChangeArrowheads="1" noChangeShapeType="1" noTextEdit="1"/>
              </p:cNvSpPr>
              <p:nvPr/>
            </p:nvSpPr>
            <p:spPr>
              <a:xfrm>
                <a:off x="5718314" y="2662409"/>
                <a:ext cx="4333460" cy="127124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 Placeholder 3">
                <a:extLst>
                  <a:ext uri="{FF2B5EF4-FFF2-40B4-BE49-F238E27FC236}">
                    <a16:creationId xmlns:a16="http://schemas.microsoft.com/office/drawing/2014/main" id="{A451622C-27CC-95A5-31F1-8001D9D40472}"/>
                  </a:ext>
                </a:extLst>
              </p:cNvPr>
              <p:cNvSpPr txBox="1">
                <a:spLocks/>
              </p:cNvSpPr>
              <p:nvPr/>
            </p:nvSpPr>
            <p:spPr>
              <a:xfrm>
                <a:off x="892624"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𝜆</m:t>
                          </m:r>
                          <m:r>
                            <a:rPr lang="en-US" sz="2000" i="1" dirty="0" smtClean="0">
                              <a:latin typeface="Cambria Math" panose="02040503050406030204" pitchFamily="18" charset="0"/>
                            </a:rPr>
                            <m:t>𝑒</m:t>
                          </m:r>
                        </m:e>
                        <m:sup>
                          <m:r>
                            <a:rPr lang="en-US" sz="2000" i="1" dirty="0" smtClean="0">
                              <a:latin typeface="Cambria Math" panose="02040503050406030204" pitchFamily="18" charset="0"/>
                            </a:rPr>
                            <m:t>−</m:t>
                          </m:r>
                          <m:r>
                            <a:rPr lang="en-US" sz="2000" i="1" dirty="0" smtClean="0">
                              <a:latin typeface="Cambria Math" panose="02040503050406030204" pitchFamily="18" charset="0"/>
                              <a:ea typeface="Cambria Math" panose="02040503050406030204" pitchFamily="18" charset="0"/>
                            </a:rPr>
                            <m:t>𝜆</m:t>
                          </m:r>
                          <m:r>
                            <a:rPr lang="en-US" sz="2000" b="0" i="1" dirty="0" smtClean="0">
                              <a:latin typeface="Cambria Math" panose="02040503050406030204" pitchFamily="18" charset="0"/>
                              <a:ea typeface="Cambria Math" panose="02040503050406030204" pitchFamily="18" charset="0"/>
                            </a:rPr>
                            <m:t>𝑥</m:t>
                          </m:r>
                        </m:sup>
                      </m:sSup>
                    </m:oMath>
                  </m:oMathPara>
                </a14:m>
                <a:endParaRPr lang="en-US" sz="2000" dirty="0"/>
              </a:p>
            </p:txBody>
          </p:sp>
        </mc:Choice>
        <mc:Fallback xmlns="">
          <p:sp>
            <p:nvSpPr>
              <p:cNvPr id="21" name="Text Placeholder 3">
                <a:extLst>
                  <a:ext uri="{FF2B5EF4-FFF2-40B4-BE49-F238E27FC236}">
                    <a16:creationId xmlns:a16="http://schemas.microsoft.com/office/drawing/2014/main" id="{A451622C-27CC-95A5-31F1-8001D9D40472}"/>
                  </a:ext>
                </a:extLst>
              </p:cNvPr>
              <p:cNvSpPr txBox="1">
                <a:spLocks noRot="1" noChangeAspect="1" noMove="1" noResize="1" noEditPoints="1" noAdjustHandles="1" noChangeArrowheads="1" noChangeShapeType="1" noTextEdit="1"/>
              </p:cNvSpPr>
              <p:nvPr/>
            </p:nvSpPr>
            <p:spPr>
              <a:xfrm>
                <a:off x="892624" y="4621862"/>
                <a:ext cx="3189046" cy="70551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 Placeholder 3">
                <a:extLst>
                  <a:ext uri="{FF2B5EF4-FFF2-40B4-BE49-F238E27FC236}">
                    <a16:creationId xmlns:a16="http://schemas.microsoft.com/office/drawing/2014/main" id="{0A09FF11-C5FE-5301-F5D1-8545414A046F}"/>
                  </a:ext>
                </a:extLst>
              </p:cNvPr>
              <p:cNvSpPr txBox="1">
                <a:spLocks/>
              </p:cNvSpPr>
              <p:nvPr/>
            </p:nvSpPr>
            <p:spPr>
              <a:xfrm>
                <a:off x="6126229" y="4621862"/>
                <a:ext cx="3189046" cy="705512"/>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𝑓</m:t>
                      </m:r>
                      <m:d>
                        <m:dPr>
                          <m:ctrlPr>
                            <a:rPr lang="en-US" sz="2000" i="1" dirty="0" smtClean="0">
                              <a:latin typeface="Cambria Math" panose="02040503050406030204" pitchFamily="18" charset="0"/>
                            </a:rPr>
                          </m:ctrlPr>
                        </m:dPr>
                        <m:e>
                          <m:r>
                            <a:rPr lang="en-US" sz="2000" i="1" dirty="0" smtClean="0">
                              <a:latin typeface="Cambria Math" panose="02040503050406030204" pitchFamily="18" charset="0"/>
                            </a:rPr>
                            <m:t>𝑥</m:t>
                          </m:r>
                        </m:e>
                      </m:d>
                      <m:r>
                        <a:rPr lang="en-US" sz="2000" i="1" dirty="0" smtClean="0">
                          <a:latin typeface="Cambria Math" panose="02040503050406030204" pitchFamily="18" charset="0"/>
                        </a:rPr>
                        <m:t>=</m:t>
                      </m:r>
                      <m:f>
                        <m:fPr>
                          <m:ctrlPr>
                            <a:rPr lang="en-US" sz="2000" i="1" dirty="0" smtClean="0">
                              <a:latin typeface="Cambria Math" panose="02040503050406030204" pitchFamily="18" charset="0"/>
                            </a:rPr>
                          </m:ctrlPr>
                        </m:fPr>
                        <m:num>
                          <m:r>
                            <a:rPr lang="en-US" sz="2000" b="0" i="1" dirty="0" smtClean="0">
                              <a:latin typeface="Cambria Math" panose="02040503050406030204" pitchFamily="18" charset="0"/>
                            </a:rPr>
                            <m:t>1</m:t>
                          </m:r>
                        </m:num>
                        <m:den>
                          <m:r>
                            <a:rPr lang="en-US" sz="2000" b="0" i="1" dirty="0" smtClean="0">
                              <a:latin typeface="Cambria Math" panose="02040503050406030204" pitchFamily="18" charset="0"/>
                            </a:rPr>
                            <m:t>𝑏</m:t>
                          </m:r>
                          <m:r>
                            <a:rPr lang="en-US" sz="2000" b="0" i="1" dirty="0" smtClean="0">
                              <a:latin typeface="Cambria Math" panose="02040503050406030204" pitchFamily="18" charset="0"/>
                            </a:rPr>
                            <m:t>−</m:t>
                          </m:r>
                          <m:r>
                            <a:rPr lang="en-US" sz="2000" b="0" i="1" dirty="0" smtClean="0">
                              <a:latin typeface="Cambria Math" panose="02040503050406030204" pitchFamily="18" charset="0"/>
                            </a:rPr>
                            <m:t>𝑎</m:t>
                          </m:r>
                        </m:den>
                      </m:f>
                    </m:oMath>
                  </m:oMathPara>
                </a14:m>
                <a:endParaRPr lang="en-US" sz="2000" dirty="0"/>
              </a:p>
            </p:txBody>
          </p:sp>
        </mc:Choice>
        <mc:Fallback xmlns="">
          <p:sp>
            <p:nvSpPr>
              <p:cNvPr id="22" name="Text Placeholder 3">
                <a:extLst>
                  <a:ext uri="{FF2B5EF4-FFF2-40B4-BE49-F238E27FC236}">
                    <a16:creationId xmlns:a16="http://schemas.microsoft.com/office/drawing/2014/main" id="{0A09FF11-C5FE-5301-F5D1-8545414A046F}"/>
                  </a:ext>
                </a:extLst>
              </p:cNvPr>
              <p:cNvSpPr txBox="1">
                <a:spLocks noRot="1" noChangeAspect="1" noMove="1" noResize="1" noEditPoints="1" noAdjustHandles="1" noChangeArrowheads="1" noChangeShapeType="1" noTextEdit="1"/>
              </p:cNvSpPr>
              <p:nvPr/>
            </p:nvSpPr>
            <p:spPr>
              <a:xfrm>
                <a:off x="6126229" y="4621862"/>
                <a:ext cx="3189046" cy="705512"/>
              </a:xfrm>
              <a:prstGeom prst="rect">
                <a:avLst/>
              </a:prstGeom>
              <a:blipFill>
                <a:blip r:embed="rId5"/>
                <a:stretch>
                  <a:fillRect b="-18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E53C733-C8C8-6729-BAF5-4D7A168F4409}"/>
                  </a:ext>
                </a:extLst>
              </p:cNvPr>
              <p:cNvSpPr txBox="1"/>
              <p:nvPr/>
            </p:nvSpPr>
            <p:spPr>
              <a:xfrm>
                <a:off x="9914758" y="4573553"/>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𝑏</m:t>
                      </m:r>
                      <m:r>
                        <a:rPr lang="en-US" b="0" i="1" smtClean="0">
                          <a:solidFill>
                            <a:schemeClr val="bg1"/>
                          </a:solidFill>
                          <a:latin typeface="Cambria Math" panose="02040503050406030204" pitchFamily="18" charset="0"/>
                        </a:rPr>
                        <m:t> ∈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3" name="TextBox 22">
                <a:extLst>
                  <a:ext uri="{FF2B5EF4-FFF2-40B4-BE49-F238E27FC236}">
                    <a16:creationId xmlns:a16="http://schemas.microsoft.com/office/drawing/2014/main" id="{6E53C733-C8C8-6729-BAF5-4D7A168F4409}"/>
                  </a:ext>
                </a:extLst>
              </p:cNvPr>
              <p:cNvSpPr txBox="1">
                <a:spLocks noRot="1" noChangeAspect="1" noMove="1" noResize="1" noEditPoints="1" noAdjustHandles="1" noChangeArrowheads="1" noChangeShapeType="1" noTextEdit="1"/>
              </p:cNvSpPr>
              <p:nvPr/>
            </p:nvSpPr>
            <p:spPr>
              <a:xfrm>
                <a:off x="9914758" y="4573553"/>
                <a:ext cx="131054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FBC0120-6355-1768-5AE2-510EE75D143F}"/>
                  </a:ext>
                </a:extLst>
              </p:cNvPr>
              <p:cNvSpPr txBox="1"/>
              <p:nvPr/>
            </p:nvSpPr>
            <p:spPr>
              <a:xfrm>
                <a:off x="9914758" y="5055252"/>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𝑎</m:t>
                      </m:r>
                      <m:r>
                        <a:rPr lang="en-US" b="0" i="1" smtClean="0">
                          <a:solidFill>
                            <a:schemeClr val="bg1"/>
                          </a:solidFill>
                          <a:latin typeface="Cambria Math" panose="02040503050406030204" pitchFamily="18" charset="0"/>
                        </a:rPr>
                        <m:t> &lt;</m:t>
                      </m:r>
                      <m:r>
                        <a:rPr lang="en-US" b="0" i="1" smtClean="0">
                          <a:solidFill>
                            <a:schemeClr val="bg1"/>
                          </a:solidFill>
                          <a:latin typeface="Cambria Math" panose="02040503050406030204" pitchFamily="18" charset="0"/>
                          <a:ea typeface="Cambria Math" panose="02040503050406030204" pitchFamily="18" charset="0"/>
                        </a:rPr>
                        <m:t>𝑏</m:t>
                      </m:r>
                    </m:oMath>
                  </m:oMathPara>
                </a14:m>
                <a:endParaRPr lang="en-US" dirty="0"/>
              </a:p>
            </p:txBody>
          </p:sp>
        </mc:Choice>
        <mc:Fallback xmlns="">
          <p:sp>
            <p:nvSpPr>
              <p:cNvPr id="24" name="TextBox 23">
                <a:extLst>
                  <a:ext uri="{FF2B5EF4-FFF2-40B4-BE49-F238E27FC236}">
                    <a16:creationId xmlns:a16="http://schemas.microsoft.com/office/drawing/2014/main" id="{8FBC0120-6355-1768-5AE2-510EE75D143F}"/>
                  </a:ext>
                </a:extLst>
              </p:cNvPr>
              <p:cNvSpPr txBox="1">
                <a:spLocks noRot="1" noChangeAspect="1" noMove="1" noResize="1" noEditPoints="1" noAdjustHandles="1" noChangeArrowheads="1" noChangeShapeType="1" noTextEdit="1"/>
              </p:cNvSpPr>
              <p:nvPr/>
            </p:nvSpPr>
            <p:spPr>
              <a:xfrm>
                <a:off x="9914758" y="5055252"/>
                <a:ext cx="131054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2984CA-0BE2-4B5C-3104-0F2D9AC92A06}"/>
                  </a:ext>
                </a:extLst>
              </p:cNvPr>
              <p:cNvSpPr txBox="1"/>
              <p:nvPr/>
            </p:nvSpPr>
            <p:spPr>
              <a:xfrm>
                <a:off x="9914758"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5" name="TextBox 24">
                <a:extLst>
                  <a:ext uri="{FF2B5EF4-FFF2-40B4-BE49-F238E27FC236}">
                    <a16:creationId xmlns:a16="http://schemas.microsoft.com/office/drawing/2014/main" id="{1F2984CA-0BE2-4B5C-3104-0F2D9AC92A06}"/>
                  </a:ext>
                </a:extLst>
              </p:cNvPr>
              <p:cNvSpPr txBox="1">
                <a:spLocks noRot="1" noChangeAspect="1" noMove="1" noResize="1" noEditPoints="1" noAdjustHandles="1" noChangeArrowheads="1" noChangeShapeType="1" noTextEdit="1"/>
              </p:cNvSpPr>
              <p:nvPr/>
            </p:nvSpPr>
            <p:spPr>
              <a:xfrm>
                <a:off x="9914758" y="2888890"/>
                <a:ext cx="1310543"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947A48B-B07E-4B17-4B3B-72271B2F76EA}"/>
                  </a:ext>
                </a:extLst>
              </p:cNvPr>
              <p:cNvSpPr txBox="1"/>
              <p:nvPr/>
            </p:nvSpPr>
            <p:spPr>
              <a:xfrm>
                <a:off x="4329420" y="2888890"/>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𝜇</m:t>
                      </m:r>
                      <m:r>
                        <a:rPr lang="en-US" b="0" i="1" smtClean="0">
                          <a:solidFill>
                            <a:schemeClr val="bg1"/>
                          </a:solidFill>
                          <a:latin typeface="Cambria Math" panose="02040503050406030204" pitchFamily="18" charset="0"/>
                          <a:ea typeface="Cambria Math" panose="02040503050406030204" pitchFamily="18" charset="0"/>
                        </a:rPr>
                        <m:t>∈ </m:t>
                      </m:r>
                      <m:r>
                        <a:rPr lang="en-US" b="0" i="1" smtClean="0">
                          <a:solidFill>
                            <a:schemeClr val="bg1"/>
                          </a:solidFill>
                          <a:latin typeface="Cambria Math" panose="02040503050406030204" pitchFamily="18" charset="0"/>
                          <a:ea typeface="Cambria Math" panose="02040503050406030204" pitchFamily="18" charset="0"/>
                        </a:rPr>
                        <m:t>ℝ</m:t>
                      </m:r>
                    </m:oMath>
                  </m:oMathPara>
                </a14:m>
                <a:endParaRPr lang="en-US" dirty="0"/>
              </a:p>
            </p:txBody>
          </p:sp>
        </mc:Choice>
        <mc:Fallback xmlns="">
          <p:sp>
            <p:nvSpPr>
              <p:cNvPr id="27" name="TextBox 26">
                <a:extLst>
                  <a:ext uri="{FF2B5EF4-FFF2-40B4-BE49-F238E27FC236}">
                    <a16:creationId xmlns:a16="http://schemas.microsoft.com/office/drawing/2014/main" id="{1947A48B-B07E-4B17-4B3B-72271B2F76EA}"/>
                  </a:ext>
                </a:extLst>
              </p:cNvPr>
              <p:cNvSpPr txBox="1">
                <a:spLocks noRot="1" noChangeAspect="1" noMove="1" noResize="1" noEditPoints="1" noAdjustHandles="1" noChangeArrowheads="1" noChangeShapeType="1" noTextEdit="1"/>
              </p:cNvSpPr>
              <p:nvPr/>
            </p:nvSpPr>
            <p:spPr>
              <a:xfrm>
                <a:off x="4329420" y="2888890"/>
                <a:ext cx="1310543" cy="369332"/>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7866BD6-B0A8-F34B-1820-9E08A508DBE3}"/>
                  </a:ext>
                </a:extLst>
              </p:cNvPr>
              <p:cNvSpPr txBox="1"/>
              <p:nvPr/>
            </p:nvSpPr>
            <p:spPr>
              <a:xfrm>
                <a:off x="4329420"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28" name="TextBox 27">
                <a:extLst>
                  <a:ext uri="{FF2B5EF4-FFF2-40B4-BE49-F238E27FC236}">
                    <a16:creationId xmlns:a16="http://schemas.microsoft.com/office/drawing/2014/main" id="{27866BD6-B0A8-F34B-1820-9E08A508DBE3}"/>
                  </a:ext>
                </a:extLst>
              </p:cNvPr>
              <p:cNvSpPr txBox="1">
                <a:spLocks noRot="1" noChangeAspect="1" noMove="1" noResize="1" noEditPoints="1" noAdjustHandles="1" noChangeArrowheads="1" noChangeShapeType="1" noTextEdit="1"/>
              </p:cNvSpPr>
              <p:nvPr/>
            </p:nvSpPr>
            <p:spPr>
              <a:xfrm>
                <a:off x="4329420" y="3370589"/>
                <a:ext cx="131054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8D84A07-4963-AAE4-64BE-A66172E7A579}"/>
                  </a:ext>
                </a:extLst>
              </p:cNvPr>
              <p:cNvSpPr txBox="1"/>
              <p:nvPr/>
            </p:nvSpPr>
            <p:spPr>
              <a:xfrm>
                <a:off x="9914758" y="3370589"/>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𝜎</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0" name="TextBox 29">
                <a:extLst>
                  <a:ext uri="{FF2B5EF4-FFF2-40B4-BE49-F238E27FC236}">
                    <a16:creationId xmlns:a16="http://schemas.microsoft.com/office/drawing/2014/main" id="{F8D84A07-4963-AAE4-64BE-A66172E7A579}"/>
                  </a:ext>
                </a:extLst>
              </p:cNvPr>
              <p:cNvSpPr txBox="1">
                <a:spLocks noRot="1" noChangeAspect="1" noMove="1" noResize="1" noEditPoints="1" noAdjustHandles="1" noChangeArrowheads="1" noChangeShapeType="1" noTextEdit="1"/>
              </p:cNvSpPr>
              <p:nvPr/>
            </p:nvSpPr>
            <p:spPr>
              <a:xfrm>
                <a:off x="9914758" y="3370589"/>
                <a:ext cx="131054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336F811-6174-3F90-9BC9-C56491DB1D36}"/>
                  </a:ext>
                </a:extLst>
              </p:cNvPr>
              <p:cNvSpPr txBox="1"/>
              <p:nvPr/>
            </p:nvSpPr>
            <p:spPr>
              <a:xfrm>
                <a:off x="4329420" y="4709111"/>
                <a:ext cx="1310543"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ea typeface="Cambria Math" panose="02040503050406030204" pitchFamily="18" charset="0"/>
                        </a:rPr>
                        <m:t>𝜆</m:t>
                      </m:r>
                      <m:r>
                        <a:rPr lang="en-US" b="0" i="1" smtClean="0">
                          <a:solidFill>
                            <a:schemeClr val="bg1"/>
                          </a:solidFill>
                          <a:latin typeface="Cambria Math" panose="02040503050406030204" pitchFamily="18" charset="0"/>
                          <a:ea typeface="Cambria Math" panose="02040503050406030204" pitchFamily="18" charset="0"/>
                        </a:rPr>
                        <m:t>∈</m:t>
                      </m:r>
                      <m:sSub>
                        <m:sSubPr>
                          <m:ctrlPr>
                            <a:rPr lang="en-US" b="0"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ℝ</m:t>
                          </m:r>
                        </m:e>
                        <m:sub>
                          <m:r>
                            <a:rPr lang="en-US" b="0" i="1" smtClean="0">
                              <a:solidFill>
                                <a:schemeClr val="bg1"/>
                              </a:solidFill>
                              <a:latin typeface="Cambria Math" panose="02040503050406030204" pitchFamily="18" charset="0"/>
                              <a:ea typeface="Cambria Math" panose="02040503050406030204" pitchFamily="18" charset="0"/>
                            </a:rPr>
                            <m:t>+</m:t>
                          </m:r>
                        </m:sub>
                      </m:sSub>
                    </m:oMath>
                  </m:oMathPara>
                </a14:m>
                <a:endParaRPr lang="en-US" dirty="0">
                  <a:solidFill>
                    <a:schemeClr val="bg1"/>
                  </a:solidFill>
                </a:endParaRPr>
              </a:p>
            </p:txBody>
          </p:sp>
        </mc:Choice>
        <mc:Fallback xmlns="">
          <p:sp>
            <p:nvSpPr>
              <p:cNvPr id="31" name="TextBox 30">
                <a:extLst>
                  <a:ext uri="{FF2B5EF4-FFF2-40B4-BE49-F238E27FC236}">
                    <a16:creationId xmlns:a16="http://schemas.microsoft.com/office/drawing/2014/main" id="{0336F811-6174-3F90-9BC9-C56491DB1D36}"/>
                  </a:ext>
                </a:extLst>
              </p:cNvPr>
              <p:cNvSpPr txBox="1">
                <a:spLocks noRot="1" noChangeAspect="1" noMove="1" noResize="1" noEditPoints="1" noAdjustHandles="1" noChangeArrowheads="1" noChangeShapeType="1" noTextEdit="1"/>
              </p:cNvSpPr>
              <p:nvPr/>
            </p:nvSpPr>
            <p:spPr>
              <a:xfrm>
                <a:off x="4329420" y="4709111"/>
                <a:ext cx="1310543" cy="369332"/>
              </a:xfrm>
              <a:prstGeom prst="rect">
                <a:avLst/>
              </a:prstGeom>
              <a:blipFill>
                <a:blip r:embed="rId12"/>
                <a:stretch>
                  <a:fillRect/>
                </a:stretch>
              </a:blipFill>
            </p:spPr>
            <p:txBody>
              <a:bodyPr/>
              <a:lstStyle/>
              <a:p>
                <a:r>
                  <a:rPr lang="en-US">
                    <a:noFill/>
                  </a:rPr>
                  <a:t> </a:t>
                </a:r>
              </a:p>
            </p:txBody>
          </p:sp>
        </mc:Fallback>
      </mc:AlternateContent>
      <p:pic>
        <p:nvPicPr>
          <p:cNvPr id="6" name="Graphic 5" descr="Hamburger Menu Icon with solid fill">
            <a:hlinkClick r:id="rId13" action="ppaction://hlinksldjump"/>
            <a:extLst>
              <a:ext uri="{FF2B5EF4-FFF2-40B4-BE49-F238E27FC236}">
                <a16:creationId xmlns:a16="http://schemas.microsoft.com/office/drawing/2014/main" id="{E81C3AF4-1908-6072-7D8D-9C067B8618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611317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029487" y="392628"/>
            <a:ext cx="4936277" cy="575890"/>
          </a:xfrm>
        </p:spPr>
        <p:txBody>
          <a:bodyPr/>
          <a:lstStyle/>
          <a:p>
            <a:r>
              <a:rPr lang="en-US" dirty="0"/>
              <a:t>Methods</a:t>
            </a:r>
          </a:p>
        </p:txBody>
      </p:sp>
      <p:sp>
        <p:nvSpPr>
          <p:cNvPr id="7" name="Rectangle: Rounded Corners 6">
            <a:extLst>
              <a:ext uri="{FF2B5EF4-FFF2-40B4-BE49-F238E27FC236}">
                <a16:creationId xmlns:a16="http://schemas.microsoft.com/office/drawing/2014/main" id="{B6CC78AD-C620-02D0-32A4-73DDCC320058}"/>
              </a:ext>
            </a:extLst>
          </p:cNvPr>
          <p:cNvSpPr/>
          <p:nvPr/>
        </p:nvSpPr>
        <p:spPr>
          <a:xfrm>
            <a:off x="291549" y="2047460"/>
            <a:ext cx="11290852" cy="3445565"/>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solidFill>
                  <a:srgbClr val="FFFF00"/>
                </a:solidFill>
              </a:rPr>
              <a:t>subfolder</a:t>
            </a:r>
            <a:endParaRPr lang="en-US"/>
          </a:p>
        </p:txBody>
      </p:sp>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041756" y="1279473"/>
            <a:ext cx="4584062" cy="348162"/>
          </a:xfrm>
        </p:spPr>
        <p:txBody>
          <a:bodyPr/>
          <a:lstStyle/>
          <a:p>
            <a:r>
              <a:rPr lang="en-US" dirty="0"/>
              <a:t>Generated Graphs Overview</a:t>
            </a:r>
          </a:p>
        </p:txBody>
      </p:sp>
      <p:pic>
        <p:nvPicPr>
          <p:cNvPr id="13" name="Picture 12">
            <a:extLst>
              <a:ext uri="{FF2B5EF4-FFF2-40B4-BE49-F238E27FC236}">
                <a16:creationId xmlns:a16="http://schemas.microsoft.com/office/drawing/2014/main" id="{9A55D2AD-626C-D2B4-D561-A38A90F86B75}"/>
              </a:ext>
            </a:extLst>
          </p:cNvPr>
          <p:cNvPicPr>
            <a:picLocks noChangeAspect="1"/>
          </p:cNvPicPr>
          <p:nvPr/>
        </p:nvPicPr>
        <p:blipFill>
          <a:blip r:embed="rId2"/>
          <a:srcRect/>
          <a:stretch/>
        </p:blipFill>
        <p:spPr>
          <a:xfrm>
            <a:off x="7884808" y="2532496"/>
            <a:ext cx="3502882" cy="2802306"/>
          </a:xfrm>
          <a:prstGeom prst="roundRect">
            <a:avLst/>
          </a:prstGeom>
          <a:effectLst/>
        </p:spPr>
      </p:pic>
      <p:pic>
        <p:nvPicPr>
          <p:cNvPr id="2" name="Picture 1">
            <a:extLst>
              <a:ext uri="{FF2B5EF4-FFF2-40B4-BE49-F238E27FC236}">
                <a16:creationId xmlns:a16="http://schemas.microsoft.com/office/drawing/2014/main" id="{C4812151-EDA3-B91E-4DA4-FD7DC4C62003}"/>
              </a:ext>
            </a:extLst>
          </p:cNvPr>
          <p:cNvPicPr>
            <a:picLocks noChangeAspect="1"/>
          </p:cNvPicPr>
          <p:nvPr/>
        </p:nvPicPr>
        <p:blipFill>
          <a:blip r:embed="rId3"/>
          <a:srcRect/>
          <a:stretch/>
        </p:blipFill>
        <p:spPr>
          <a:xfrm>
            <a:off x="4197470" y="2532496"/>
            <a:ext cx="3502882" cy="2802306"/>
          </a:xfrm>
          <a:prstGeom prst="roundRect">
            <a:avLst/>
          </a:prstGeom>
          <a:effectLst/>
        </p:spPr>
      </p:pic>
      <p:pic>
        <p:nvPicPr>
          <p:cNvPr id="3" name="Picture 2">
            <a:extLst>
              <a:ext uri="{FF2B5EF4-FFF2-40B4-BE49-F238E27FC236}">
                <a16:creationId xmlns:a16="http://schemas.microsoft.com/office/drawing/2014/main" id="{6894ABC3-D6D7-800A-21FE-6A7FB144DE7C}"/>
              </a:ext>
            </a:extLst>
          </p:cNvPr>
          <p:cNvPicPr>
            <a:picLocks noChangeAspect="1"/>
          </p:cNvPicPr>
          <p:nvPr/>
        </p:nvPicPr>
        <p:blipFill>
          <a:blip r:embed="rId4"/>
          <a:srcRect/>
          <a:stretch/>
        </p:blipFill>
        <p:spPr>
          <a:xfrm>
            <a:off x="510132" y="2532496"/>
            <a:ext cx="3502882" cy="2802306"/>
          </a:xfrm>
          <a:prstGeom prst="roundRect">
            <a:avLst/>
          </a:prstGeom>
          <a:effectLst/>
        </p:spPr>
      </p:pic>
      <p:sp>
        <p:nvSpPr>
          <p:cNvPr id="8" name="Text Placeholder 76">
            <a:extLst>
              <a:ext uri="{FF2B5EF4-FFF2-40B4-BE49-F238E27FC236}">
                <a16:creationId xmlns:a16="http://schemas.microsoft.com/office/drawing/2014/main" id="{E87D736B-DB26-63AC-9DF3-A6112470FAF1}"/>
              </a:ext>
            </a:extLst>
          </p:cNvPr>
          <p:cNvSpPr>
            <a:spLocks noGrp="1"/>
          </p:cNvSpPr>
          <p:nvPr>
            <p:ph type="body" sz="quarter" idx="13"/>
          </p:nvPr>
        </p:nvSpPr>
        <p:spPr>
          <a:xfrm>
            <a:off x="4407964" y="1453554"/>
            <a:ext cx="3008630" cy="835369"/>
          </a:xfrm>
        </p:spPr>
        <p:txBody>
          <a:bodyPr/>
          <a:lstStyle/>
          <a:p>
            <a:r>
              <a:rPr lang="en-ZA" sz="1600" dirty="0"/>
              <a:t>Different Image Dimensions</a:t>
            </a:r>
          </a:p>
          <a:p>
            <a:endParaRPr lang="en-US" dirty="0"/>
          </a:p>
        </p:txBody>
      </p:sp>
      <p:sp>
        <p:nvSpPr>
          <p:cNvPr id="4" name="Date Placeholder 3">
            <a:extLst>
              <a:ext uri="{FF2B5EF4-FFF2-40B4-BE49-F238E27FC236}">
                <a16:creationId xmlns:a16="http://schemas.microsoft.com/office/drawing/2014/main" id="{9066EB32-7B59-F6FB-39C6-76D8EC0ECFA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2B0C0900-674B-431D-1487-4B0992449E8A}"/>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304AA4C-61B2-6096-D8F5-CA2A5A0910FC}"/>
              </a:ext>
            </a:extLst>
          </p:cNvPr>
          <p:cNvSpPr>
            <a:spLocks noGrp="1"/>
          </p:cNvSpPr>
          <p:nvPr>
            <p:ph type="sldNum" sz="quarter" idx="4"/>
          </p:nvPr>
        </p:nvSpPr>
        <p:spPr/>
        <p:txBody>
          <a:bodyPr/>
          <a:lstStyle/>
          <a:p>
            <a:pPr>
              <a:defRPr/>
            </a:pPr>
            <a:fld id="{8D1FC6F8-0BCD-47E9-9C64-690771D9C143}" type="slidenum">
              <a:rPr lang="en-US" smtClean="0"/>
              <a:pPr>
                <a:defRPr/>
              </a:pPr>
              <a:t>48</a:t>
            </a:fld>
            <a:endParaRPr lang="en-US" dirty="0"/>
          </a:p>
        </p:txBody>
      </p:sp>
      <p:sp>
        <p:nvSpPr>
          <p:cNvPr id="10" name="TextBox 9">
            <a:extLst>
              <a:ext uri="{FF2B5EF4-FFF2-40B4-BE49-F238E27FC236}">
                <a16:creationId xmlns:a16="http://schemas.microsoft.com/office/drawing/2014/main" id="{E56794C6-1D45-E7F8-B1ED-E837D7BE8D07}"/>
              </a:ext>
            </a:extLst>
          </p:cNvPr>
          <p:cNvSpPr txBox="1"/>
          <p:nvPr/>
        </p:nvSpPr>
        <p:spPr>
          <a:xfrm>
            <a:off x="1347567" y="2098992"/>
            <a:ext cx="1828011" cy="369332"/>
          </a:xfrm>
          <a:prstGeom prst="rect">
            <a:avLst/>
          </a:prstGeom>
          <a:noFill/>
        </p:spPr>
        <p:txBody>
          <a:bodyPr wrap="square">
            <a:spAutoFit/>
          </a:bodyPr>
          <a:lstStyle/>
          <a:p>
            <a:r>
              <a:rPr lang="en-US" sz="1800" dirty="0">
                <a:solidFill>
                  <a:srgbClr val="FFFF00"/>
                </a:solidFill>
              </a:rPr>
              <a:t>Original 460x345</a:t>
            </a:r>
            <a:endParaRPr lang="en-US" dirty="0"/>
          </a:p>
        </p:txBody>
      </p:sp>
      <p:sp>
        <p:nvSpPr>
          <p:cNvPr id="11" name="TextBox 10">
            <a:extLst>
              <a:ext uri="{FF2B5EF4-FFF2-40B4-BE49-F238E27FC236}">
                <a16:creationId xmlns:a16="http://schemas.microsoft.com/office/drawing/2014/main" id="{6E5D5367-0C6A-8159-6FAF-D76B9825674C}"/>
              </a:ext>
            </a:extLst>
          </p:cNvPr>
          <p:cNvSpPr txBox="1"/>
          <p:nvPr/>
        </p:nvSpPr>
        <p:spPr>
          <a:xfrm>
            <a:off x="5554765" y="2098992"/>
            <a:ext cx="1477617" cy="369332"/>
          </a:xfrm>
          <a:prstGeom prst="rect">
            <a:avLst/>
          </a:prstGeom>
          <a:noFill/>
        </p:spPr>
        <p:txBody>
          <a:bodyPr wrap="square">
            <a:spAutoFit/>
          </a:bodyPr>
          <a:lstStyle/>
          <a:p>
            <a:r>
              <a:rPr lang="en-US" sz="1800" dirty="0">
                <a:solidFill>
                  <a:srgbClr val="FFFF00"/>
                </a:solidFill>
              </a:rPr>
              <a:t>153x115</a:t>
            </a:r>
            <a:endParaRPr lang="en-US" dirty="0"/>
          </a:p>
        </p:txBody>
      </p:sp>
      <p:sp>
        <p:nvSpPr>
          <p:cNvPr id="12" name="TextBox 11">
            <a:extLst>
              <a:ext uri="{FF2B5EF4-FFF2-40B4-BE49-F238E27FC236}">
                <a16:creationId xmlns:a16="http://schemas.microsoft.com/office/drawing/2014/main" id="{DCD43A79-3C83-4175-B974-ED454E402689}"/>
              </a:ext>
            </a:extLst>
          </p:cNvPr>
          <p:cNvSpPr txBox="1"/>
          <p:nvPr/>
        </p:nvSpPr>
        <p:spPr>
          <a:xfrm>
            <a:off x="9237913" y="2098992"/>
            <a:ext cx="1477617" cy="369332"/>
          </a:xfrm>
          <a:prstGeom prst="rect">
            <a:avLst/>
          </a:prstGeom>
          <a:noFill/>
        </p:spPr>
        <p:txBody>
          <a:bodyPr wrap="square">
            <a:spAutoFit/>
          </a:bodyPr>
          <a:lstStyle/>
          <a:p>
            <a:r>
              <a:rPr lang="en-US" sz="1800" dirty="0">
                <a:solidFill>
                  <a:srgbClr val="FFFF00"/>
                </a:solidFill>
              </a:rPr>
              <a:t>115x186</a:t>
            </a:r>
            <a:endParaRPr lang="en-US" dirty="0"/>
          </a:p>
        </p:txBody>
      </p:sp>
      <p:sp>
        <p:nvSpPr>
          <p:cNvPr id="14" name="Text Placeholder 44">
            <a:extLst>
              <a:ext uri="{FF2B5EF4-FFF2-40B4-BE49-F238E27FC236}">
                <a16:creationId xmlns:a16="http://schemas.microsoft.com/office/drawing/2014/main" id="{A60BD5C8-295F-EA1C-8137-BE7BEB1DCC9F}"/>
              </a:ext>
            </a:extLst>
          </p:cNvPr>
          <p:cNvSpPr txBox="1">
            <a:spLocks/>
          </p:cNvSpPr>
          <p:nvPr/>
        </p:nvSpPr>
        <p:spPr>
          <a:xfrm>
            <a:off x="2029487" y="80512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pic>
        <p:nvPicPr>
          <p:cNvPr id="9" name="Graphic 8" descr="Hamburger Menu Icon with solid fill">
            <a:hlinkClick r:id="rId5" action="ppaction://hlinksldjump"/>
            <a:extLst>
              <a:ext uri="{FF2B5EF4-FFF2-40B4-BE49-F238E27FC236}">
                <a16:creationId xmlns:a16="http://schemas.microsoft.com/office/drawing/2014/main" id="{6D90BA0B-0C0E-608F-1C55-669908BDC7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703452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D4B9-C65E-1CA7-8581-7C92BFBD17EC}"/>
              </a:ext>
            </a:extLst>
          </p:cNvPr>
          <p:cNvSpPr>
            <a:spLocks noGrp="1"/>
          </p:cNvSpPr>
          <p:nvPr>
            <p:ph type="title"/>
          </p:nvPr>
        </p:nvSpPr>
        <p:spPr>
          <a:xfrm>
            <a:off x="1428201" y="769087"/>
            <a:ext cx="2507695" cy="687833"/>
          </a:xfrm>
        </p:spPr>
        <p:txBody>
          <a:bodyPr/>
          <a:lstStyle/>
          <a:p>
            <a:pPr algn="l"/>
            <a:r>
              <a:rPr lang="en-US" dirty="0"/>
              <a:t>Methods</a:t>
            </a:r>
          </a:p>
        </p:txBody>
      </p:sp>
      <p:sp>
        <p:nvSpPr>
          <p:cNvPr id="3" name="Text Placeholder 2">
            <a:extLst>
              <a:ext uri="{FF2B5EF4-FFF2-40B4-BE49-F238E27FC236}">
                <a16:creationId xmlns:a16="http://schemas.microsoft.com/office/drawing/2014/main" id="{DCCD6F29-38BE-A14D-D0CC-BE99AF6E5ABE}"/>
              </a:ext>
            </a:extLst>
          </p:cNvPr>
          <p:cNvSpPr>
            <a:spLocks noGrp="1"/>
          </p:cNvSpPr>
          <p:nvPr>
            <p:ph type="body" sz="quarter" idx="19"/>
          </p:nvPr>
        </p:nvSpPr>
        <p:spPr>
          <a:xfrm>
            <a:off x="3033260" y="1813824"/>
            <a:ext cx="5152539" cy="718457"/>
          </a:xfrm>
        </p:spPr>
        <p:txBody>
          <a:bodyPr/>
          <a:lstStyle/>
          <a:p>
            <a:r>
              <a:rPr lang="en-US" dirty="0">
                <a:solidFill>
                  <a:srgbClr val="FFFF00"/>
                </a:solidFill>
              </a:rPr>
              <a:t>Pre-identifying possible misclassifications</a:t>
            </a:r>
          </a:p>
        </p:txBody>
      </p:sp>
      <p:pic>
        <p:nvPicPr>
          <p:cNvPr id="12" name="Content Placeholder 11" descr="A graph with lines and numbers&#10;&#10;Description automatically generated">
            <a:extLst>
              <a:ext uri="{FF2B5EF4-FFF2-40B4-BE49-F238E27FC236}">
                <a16:creationId xmlns:a16="http://schemas.microsoft.com/office/drawing/2014/main" id="{CC2CAF63-13A3-414E-0F0F-D5DA286DD54A}"/>
              </a:ext>
            </a:extLst>
          </p:cNvPr>
          <p:cNvPicPr>
            <a:picLocks noGrp="1" noChangeAspect="1"/>
          </p:cNvPicPr>
          <p:nvPr>
            <p:ph sz="quarter" idx="32"/>
          </p:nvPr>
        </p:nvPicPr>
        <p:blipFill>
          <a:blip r:embed="rId2"/>
          <a:stretch>
            <a:fillRect/>
          </a:stretch>
        </p:blipFill>
        <p:spPr>
          <a:xfrm>
            <a:off x="678637" y="2718843"/>
            <a:ext cx="3515784" cy="2636838"/>
          </a:xfrm>
        </p:spPr>
      </p:pic>
      <p:sp>
        <p:nvSpPr>
          <p:cNvPr id="7" name="Footer Placeholder 6">
            <a:extLst>
              <a:ext uri="{FF2B5EF4-FFF2-40B4-BE49-F238E27FC236}">
                <a16:creationId xmlns:a16="http://schemas.microsoft.com/office/drawing/2014/main" id="{3F411959-B5ED-4B10-847A-3B362FD662C9}"/>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E0E41073-FD9B-B8F2-2D80-0F0AB8F3FD0E}"/>
              </a:ext>
            </a:extLst>
          </p:cNvPr>
          <p:cNvSpPr>
            <a:spLocks noGrp="1"/>
          </p:cNvSpPr>
          <p:nvPr>
            <p:ph type="sldNum" sz="quarter" idx="4"/>
          </p:nvPr>
        </p:nvSpPr>
        <p:spPr/>
        <p:txBody>
          <a:bodyPr/>
          <a:lstStyle/>
          <a:p>
            <a:pPr>
              <a:defRPr/>
            </a:pPr>
            <a:fld id="{8D1FC6F8-0BCD-47E9-9C64-690771D9C143}" type="slidenum">
              <a:rPr lang="en-US" smtClean="0"/>
              <a:pPr>
                <a:defRPr/>
              </a:pPr>
              <a:t>49</a:t>
            </a:fld>
            <a:endParaRPr lang="en-US" dirty="0"/>
          </a:p>
        </p:txBody>
      </p:sp>
      <p:sp>
        <p:nvSpPr>
          <p:cNvPr id="9" name="Date Placeholder 8">
            <a:extLst>
              <a:ext uri="{FF2B5EF4-FFF2-40B4-BE49-F238E27FC236}">
                <a16:creationId xmlns:a16="http://schemas.microsoft.com/office/drawing/2014/main" id="{A48BD002-ADB3-92A4-6006-45B31B3DCBAD}"/>
              </a:ext>
            </a:extLst>
          </p:cNvPr>
          <p:cNvSpPr>
            <a:spLocks noGrp="1"/>
          </p:cNvSpPr>
          <p:nvPr>
            <p:ph type="dt" sz="half" idx="2"/>
          </p:nvPr>
        </p:nvSpPr>
        <p:spPr/>
        <p:txBody>
          <a:bodyPr/>
          <a:lstStyle/>
          <a:p>
            <a:pPr>
              <a:defRPr/>
            </a:pPr>
            <a:r>
              <a:rPr lang="en-US" cap="all"/>
              <a:t>Jan 23, 2024</a:t>
            </a:r>
            <a:endParaRPr lang="en-US" cap="all" dirty="0"/>
          </a:p>
        </p:txBody>
      </p:sp>
      <p:pic>
        <p:nvPicPr>
          <p:cNvPr id="14" name="Content Placeholder 13" descr="A green and red graph&#10;&#10;Description automatically generated">
            <a:extLst>
              <a:ext uri="{FF2B5EF4-FFF2-40B4-BE49-F238E27FC236}">
                <a16:creationId xmlns:a16="http://schemas.microsoft.com/office/drawing/2014/main" id="{3D660DA7-A811-2ECF-C3FE-E4FDA7F8C73B}"/>
              </a:ext>
            </a:extLst>
          </p:cNvPr>
          <p:cNvPicPr>
            <a:picLocks noGrp="1" noChangeAspect="1"/>
          </p:cNvPicPr>
          <p:nvPr>
            <p:ph sz="quarter" idx="33"/>
          </p:nvPr>
        </p:nvPicPr>
        <p:blipFill>
          <a:blip r:embed="rId3"/>
          <a:stretch>
            <a:fillRect/>
          </a:stretch>
        </p:blipFill>
        <p:spPr>
          <a:xfrm>
            <a:off x="4194421" y="2718843"/>
            <a:ext cx="3515784" cy="2636838"/>
          </a:xfrm>
        </p:spPr>
      </p:pic>
      <p:pic>
        <p:nvPicPr>
          <p:cNvPr id="16" name="Picture 15" descr="A graph with purple and green lines&#10;&#10;Description automatically generated">
            <a:extLst>
              <a:ext uri="{FF2B5EF4-FFF2-40B4-BE49-F238E27FC236}">
                <a16:creationId xmlns:a16="http://schemas.microsoft.com/office/drawing/2014/main" id="{E6C0EA41-A6AA-56FA-C272-AEE80CC219C2}"/>
              </a:ext>
            </a:extLst>
          </p:cNvPr>
          <p:cNvPicPr>
            <a:picLocks noChangeAspect="1"/>
          </p:cNvPicPr>
          <p:nvPr/>
        </p:nvPicPr>
        <p:blipFill>
          <a:blip r:embed="rId4"/>
          <a:stretch>
            <a:fillRect/>
          </a:stretch>
        </p:blipFill>
        <p:spPr>
          <a:xfrm>
            <a:off x="7710205" y="2718843"/>
            <a:ext cx="3515784" cy="2636838"/>
          </a:xfrm>
          <a:prstGeom prst="rect">
            <a:avLst/>
          </a:prstGeom>
        </p:spPr>
      </p:pic>
      <p:sp>
        <p:nvSpPr>
          <p:cNvPr id="19" name="Text Placeholder 2">
            <a:extLst>
              <a:ext uri="{FF2B5EF4-FFF2-40B4-BE49-F238E27FC236}">
                <a16:creationId xmlns:a16="http://schemas.microsoft.com/office/drawing/2014/main" id="{F80202D2-BE82-96D1-3866-1F496FF28F9F}"/>
              </a:ext>
            </a:extLst>
          </p:cNvPr>
          <p:cNvSpPr txBox="1">
            <a:spLocks/>
          </p:cNvSpPr>
          <p:nvPr/>
        </p:nvSpPr>
        <p:spPr>
          <a:xfrm>
            <a:off x="2211242" y="5522888"/>
            <a:ext cx="6942862" cy="718457"/>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i="1" dirty="0"/>
              <a:t>Which graph has the log-normal distribution?</a:t>
            </a:r>
          </a:p>
        </p:txBody>
      </p:sp>
      <p:sp>
        <p:nvSpPr>
          <p:cNvPr id="4" name="Text Placeholder 44">
            <a:extLst>
              <a:ext uri="{FF2B5EF4-FFF2-40B4-BE49-F238E27FC236}">
                <a16:creationId xmlns:a16="http://schemas.microsoft.com/office/drawing/2014/main" id="{B1D568F2-05F7-A676-9577-D10D73B27465}"/>
              </a:ext>
            </a:extLst>
          </p:cNvPr>
          <p:cNvSpPr txBox="1">
            <a:spLocks/>
          </p:cNvSpPr>
          <p:nvPr/>
        </p:nvSpPr>
        <p:spPr>
          <a:xfrm>
            <a:off x="1428201" y="1418884"/>
            <a:ext cx="3663504"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rgbClr val="FF0000"/>
                </a:solidFill>
              </a:rPr>
              <a:t>Distribution Graph Classifiers</a:t>
            </a:r>
          </a:p>
        </p:txBody>
      </p:sp>
      <p:sp>
        <p:nvSpPr>
          <p:cNvPr id="5" name="Title 1">
            <a:extLst>
              <a:ext uri="{FF2B5EF4-FFF2-40B4-BE49-F238E27FC236}">
                <a16:creationId xmlns:a16="http://schemas.microsoft.com/office/drawing/2014/main" id="{AAE048A6-E534-F465-2E83-8D0F81EFDFA9}"/>
              </a:ext>
            </a:extLst>
          </p:cNvPr>
          <p:cNvSpPr txBox="1">
            <a:spLocks/>
          </p:cNvSpPr>
          <p:nvPr/>
        </p:nvSpPr>
        <p:spPr>
          <a:xfrm>
            <a:off x="1826348" y="1922417"/>
            <a:ext cx="8039896" cy="687833"/>
          </a:xfrm>
          <a:prstGeom prst="rect">
            <a:avLst/>
          </a:prstGeom>
        </p:spPr>
        <p:txBody>
          <a:bodyPr anchor="b"/>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cap="none" dirty="0">
                <a:solidFill>
                  <a:schemeClr val="accent6"/>
                </a:solidFill>
              </a:rPr>
              <a:t>Log-Normal vs. Normal Graphs</a:t>
            </a:r>
          </a:p>
        </p:txBody>
      </p:sp>
      <p:pic>
        <p:nvPicPr>
          <p:cNvPr id="6" name="Graphic 5" descr="Hamburger Menu Icon with solid fill">
            <a:hlinkClick r:id="rId5" action="ppaction://hlinksldjump"/>
            <a:extLst>
              <a:ext uri="{FF2B5EF4-FFF2-40B4-BE49-F238E27FC236}">
                <a16:creationId xmlns:a16="http://schemas.microsoft.com/office/drawing/2014/main" id="{B1B2158D-46B5-926E-4FEC-0004A5641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89265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3" name="Date Placeholder 2">
            <a:extLst>
              <a:ext uri="{FF2B5EF4-FFF2-40B4-BE49-F238E27FC236}">
                <a16:creationId xmlns:a16="http://schemas.microsoft.com/office/drawing/2014/main" id="{66E6F574-278F-D053-FA61-8F158ED63311}"/>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CBCCF705-CF8E-6012-A8F0-F0FEDF6A211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DB1FC7B-9AFF-6D4F-1C2B-738535D89F31}"/>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Text Placeholder 26">
            <a:extLst>
              <a:ext uri="{FF2B5EF4-FFF2-40B4-BE49-F238E27FC236}">
                <a16:creationId xmlns:a16="http://schemas.microsoft.com/office/drawing/2014/main" id="{5B3C1C44-928C-19E1-E7E8-15543C7981D9}"/>
              </a:ext>
            </a:extLst>
          </p:cNvPr>
          <p:cNvSpPr txBox="1">
            <a:spLocks/>
          </p:cNvSpPr>
          <p:nvPr/>
        </p:nvSpPr>
        <p:spPr>
          <a:xfrm>
            <a:off x="1502834" y="2036115"/>
            <a:ext cx="3665514" cy="58002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i="1" dirty="0">
                <a:solidFill>
                  <a:srgbClr val="FFFF00"/>
                </a:solidFill>
              </a:rPr>
              <a:t>I like graphs because like paintings, they too can tell a story.</a:t>
            </a:r>
          </a:p>
        </p:txBody>
      </p:sp>
      <p:sp>
        <p:nvSpPr>
          <p:cNvPr id="8" name="TextBox 7">
            <a:extLst>
              <a:ext uri="{FF2B5EF4-FFF2-40B4-BE49-F238E27FC236}">
                <a16:creationId xmlns:a16="http://schemas.microsoft.com/office/drawing/2014/main" id="{741FF85C-5C0D-7EEB-FFB2-21377DA98B43}"/>
              </a:ext>
            </a:extLst>
          </p:cNvPr>
          <p:cNvSpPr txBox="1"/>
          <p:nvPr/>
        </p:nvSpPr>
        <p:spPr>
          <a:xfrm>
            <a:off x="4121425" y="6069869"/>
            <a:ext cx="7129670" cy="584775"/>
          </a:xfrm>
          <a:prstGeom prst="rect">
            <a:avLst/>
          </a:prstGeom>
          <a:noFill/>
        </p:spPr>
        <p:txBody>
          <a:bodyPr wrap="square">
            <a:spAutoFit/>
          </a:bodyPr>
          <a:lstStyle/>
          <a:p>
            <a:r>
              <a:rPr lang="en-US" sz="1600" i="1" dirty="0">
                <a:solidFill>
                  <a:schemeClr val="bg1"/>
                </a:solidFill>
              </a:rPr>
              <a:t>By </a:t>
            </a:r>
            <a:r>
              <a:rPr lang="en-US" sz="1600" i="1" dirty="0" err="1">
                <a:solidFill>
                  <a:schemeClr val="bg1"/>
                </a:solidFill>
              </a:rPr>
              <a:t>Kaj</a:t>
            </a:r>
            <a:r>
              <a:rPr lang="en-US" sz="1600" i="1" dirty="0">
                <a:solidFill>
                  <a:schemeClr val="bg1"/>
                </a:solidFill>
              </a:rPr>
              <a:t> </a:t>
            </a:r>
            <a:r>
              <a:rPr lang="en-US" sz="1600" i="1" dirty="0" err="1">
                <a:solidFill>
                  <a:schemeClr val="bg1"/>
                </a:solidFill>
              </a:rPr>
              <a:t>Tallungs</a:t>
            </a:r>
            <a:r>
              <a:rPr lang="en-US" sz="1600" i="1" dirty="0">
                <a:solidFill>
                  <a:schemeClr val="bg1"/>
                </a:solidFill>
              </a:rPr>
              <a:t> - Own work, CC BY-SA 4.0, https://commons.wikimedia.org/w/index.php?curid=107393925</a:t>
            </a:r>
          </a:p>
        </p:txBody>
      </p:sp>
      <p:pic>
        <p:nvPicPr>
          <p:cNvPr id="10" name="Picture 9" descr="A graph of a pyramid&#10;&#10;Description automatically generated with medium confidence">
            <a:extLst>
              <a:ext uri="{FF2B5EF4-FFF2-40B4-BE49-F238E27FC236}">
                <a16:creationId xmlns:a16="http://schemas.microsoft.com/office/drawing/2014/main" id="{13F1FE60-BD4A-3414-60D2-2BAC6A47CB27}"/>
              </a:ext>
            </a:extLst>
          </p:cNvPr>
          <p:cNvPicPr>
            <a:picLocks noChangeAspect="1"/>
          </p:cNvPicPr>
          <p:nvPr/>
        </p:nvPicPr>
        <p:blipFill>
          <a:blip r:embed="rId3"/>
          <a:stretch>
            <a:fillRect/>
          </a:stretch>
        </p:blipFill>
        <p:spPr>
          <a:xfrm>
            <a:off x="5263993" y="529874"/>
            <a:ext cx="6255026" cy="5269860"/>
          </a:xfrm>
          <a:prstGeom prst="rect">
            <a:avLst/>
          </a:prstGeom>
        </p:spPr>
      </p:pic>
      <p:pic>
        <p:nvPicPr>
          <p:cNvPr id="2" name="Graphic 1" descr="Hamburger Menu Icon with solid fill">
            <a:hlinkClick r:id="rId4" action="ppaction://hlinksldjump"/>
            <a:extLst>
              <a:ext uri="{FF2B5EF4-FFF2-40B4-BE49-F238E27FC236}">
                <a16:creationId xmlns:a16="http://schemas.microsoft.com/office/drawing/2014/main" id="{450BF57D-F289-A6D7-7B8C-F663521D1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2808414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Results</a:t>
            </a:r>
          </a:p>
        </p:txBody>
      </p:sp>
      <p:pic>
        <p:nvPicPr>
          <p:cNvPr id="2" name="Graphic 1" descr="Hamburger Menu Icon with solid fill">
            <a:hlinkClick r:id="rId2" action="ppaction://hlinksldjump"/>
            <a:extLst>
              <a:ext uri="{FF2B5EF4-FFF2-40B4-BE49-F238E27FC236}">
                <a16:creationId xmlns:a16="http://schemas.microsoft.com/office/drawing/2014/main" id="{84B0D178-9762-BAAA-B7A6-66BCFCFEB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3700" y="2636859"/>
            <a:ext cx="914400" cy="914400"/>
          </a:xfrm>
          <a:prstGeom prst="rect">
            <a:avLst/>
          </a:prstGeom>
        </p:spPr>
      </p:pic>
    </p:spTree>
    <p:extLst>
      <p:ext uri="{BB962C8B-B14F-4D97-AF65-F5344CB8AC3E}">
        <p14:creationId xmlns:p14="http://schemas.microsoft.com/office/powerpoint/2010/main" val="336028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CE92-8929-3C18-ADD0-048F952B5574}"/>
              </a:ext>
            </a:extLst>
          </p:cNvPr>
          <p:cNvSpPr>
            <a:spLocks noGrp="1"/>
          </p:cNvSpPr>
          <p:nvPr>
            <p:ph type="title"/>
          </p:nvPr>
        </p:nvSpPr>
        <p:spPr>
          <a:xfrm>
            <a:off x="5043052" y="938982"/>
            <a:ext cx="5097428" cy="991689"/>
          </a:xfrm>
        </p:spPr>
        <p:txBody>
          <a:bodyPr/>
          <a:lstStyle/>
          <a:p>
            <a:r>
              <a:rPr lang="en-US" dirty="0"/>
              <a:t>Results Overview</a:t>
            </a:r>
          </a:p>
        </p:txBody>
      </p:sp>
      <p:sp>
        <p:nvSpPr>
          <p:cNvPr id="9" name="Footer Placeholder 8">
            <a:extLst>
              <a:ext uri="{FF2B5EF4-FFF2-40B4-BE49-F238E27FC236}">
                <a16:creationId xmlns:a16="http://schemas.microsoft.com/office/drawing/2014/main" id="{68B14BF4-CEC0-25F2-9F27-8C075AE32623}"/>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EA193010-D122-C4ED-F976-1062EC700B79}"/>
              </a:ext>
            </a:extLst>
          </p:cNvPr>
          <p:cNvSpPr>
            <a:spLocks noGrp="1"/>
          </p:cNvSpPr>
          <p:nvPr>
            <p:ph type="sldNum" sz="quarter" idx="4"/>
          </p:nvPr>
        </p:nvSpPr>
        <p:spPr/>
        <p:txBody>
          <a:bodyPr/>
          <a:lstStyle/>
          <a:p>
            <a:pPr>
              <a:defRPr/>
            </a:pPr>
            <a:fld id="{8D1FC6F8-0BCD-47E9-9C64-690771D9C143}" type="slidenum">
              <a:rPr lang="en-US" smtClean="0"/>
              <a:pPr>
                <a:defRPr/>
              </a:pPr>
              <a:t>51</a:t>
            </a:fld>
            <a:endParaRPr lang="en-US" dirty="0"/>
          </a:p>
        </p:txBody>
      </p:sp>
      <p:sp>
        <p:nvSpPr>
          <p:cNvPr id="11" name="Date Placeholder 10">
            <a:extLst>
              <a:ext uri="{FF2B5EF4-FFF2-40B4-BE49-F238E27FC236}">
                <a16:creationId xmlns:a16="http://schemas.microsoft.com/office/drawing/2014/main" id="{FE46B672-57D2-D393-0DE0-70125CF3A882}"/>
              </a:ext>
            </a:extLst>
          </p:cNvPr>
          <p:cNvSpPr>
            <a:spLocks noGrp="1"/>
          </p:cNvSpPr>
          <p:nvPr>
            <p:ph type="dt" sz="half" idx="2"/>
          </p:nvPr>
        </p:nvSpPr>
        <p:spPr/>
        <p:txBody>
          <a:bodyPr/>
          <a:lstStyle/>
          <a:p>
            <a:pPr>
              <a:defRPr/>
            </a:pPr>
            <a:r>
              <a:rPr lang="en-US" cap="all"/>
              <a:t>Jan 23, 2024</a:t>
            </a:r>
            <a:endParaRPr lang="en-US" cap="all" dirty="0"/>
          </a:p>
        </p:txBody>
      </p:sp>
      <p:sp>
        <p:nvSpPr>
          <p:cNvPr id="20" name="Text Placeholder 70">
            <a:extLst>
              <a:ext uri="{FF2B5EF4-FFF2-40B4-BE49-F238E27FC236}">
                <a16:creationId xmlns:a16="http://schemas.microsoft.com/office/drawing/2014/main" id="{F91E8DE8-E257-6CC0-7BEA-1BE776BF4800}"/>
              </a:ext>
            </a:extLst>
          </p:cNvPr>
          <p:cNvSpPr txBox="1">
            <a:spLocks/>
          </p:cNvSpPr>
          <p:nvPr/>
        </p:nvSpPr>
        <p:spPr>
          <a:xfrm>
            <a:off x="774014" y="2708249"/>
            <a:ext cx="4116637"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Simple Graph Classifiers</a:t>
            </a:r>
          </a:p>
        </p:txBody>
      </p:sp>
      <p:sp>
        <p:nvSpPr>
          <p:cNvPr id="29" name="Text Placeholder 70">
            <a:extLst>
              <a:ext uri="{FF2B5EF4-FFF2-40B4-BE49-F238E27FC236}">
                <a16:creationId xmlns:a16="http://schemas.microsoft.com/office/drawing/2014/main" id="{6B3617C0-0FD0-67B8-7688-13E3CA6D5A7F}"/>
              </a:ext>
            </a:extLst>
          </p:cNvPr>
          <p:cNvSpPr txBox="1">
            <a:spLocks/>
          </p:cNvSpPr>
          <p:nvPr/>
        </p:nvSpPr>
        <p:spPr>
          <a:xfrm>
            <a:off x="1788259" y="3454818"/>
            <a:ext cx="2054871"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CIFAR_SCP_1</a:t>
            </a:r>
          </a:p>
          <a:p>
            <a:pPr algn="ctr"/>
            <a:r>
              <a:rPr lang="en-US" sz="1800" dirty="0"/>
              <a:t>CIFAR_GEN_1</a:t>
            </a:r>
          </a:p>
          <a:p>
            <a:pPr algn="ctr"/>
            <a:r>
              <a:rPr lang="en-US" sz="1800" dirty="0"/>
              <a:t>GEN_SCP_1</a:t>
            </a:r>
          </a:p>
          <a:p>
            <a:pPr algn="ctr"/>
            <a:r>
              <a:rPr lang="en-US" sz="1800" dirty="0"/>
              <a:t>CIFAR_GEN_SCP_1</a:t>
            </a:r>
          </a:p>
          <a:p>
            <a:pPr algn="ctr"/>
            <a:endParaRPr lang="en-US" sz="1800" dirty="0"/>
          </a:p>
        </p:txBody>
      </p:sp>
      <p:sp>
        <p:nvSpPr>
          <p:cNvPr id="4" name="Text Placeholder 70">
            <a:extLst>
              <a:ext uri="{FF2B5EF4-FFF2-40B4-BE49-F238E27FC236}">
                <a16:creationId xmlns:a16="http://schemas.microsoft.com/office/drawing/2014/main" id="{B2B287DA-888A-8A39-52F0-FE15184F9181}"/>
              </a:ext>
            </a:extLst>
          </p:cNvPr>
          <p:cNvSpPr txBox="1">
            <a:spLocks/>
          </p:cNvSpPr>
          <p:nvPr/>
        </p:nvSpPr>
        <p:spPr>
          <a:xfrm>
            <a:off x="5160489" y="2708249"/>
            <a:ext cx="4732259"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800" dirty="0">
                <a:solidFill>
                  <a:schemeClr val="accent6"/>
                </a:solidFill>
              </a:rPr>
              <a:t>Distribution Graph Classifiers</a:t>
            </a:r>
          </a:p>
        </p:txBody>
      </p:sp>
      <p:sp>
        <p:nvSpPr>
          <p:cNvPr id="5" name="Text Placeholder 70">
            <a:extLst>
              <a:ext uri="{FF2B5EF4-FFF2-40B4-BE49-F238E27FC236}">
                <a16:creationId xmlns:a16="http://schemas.microsoft.com/office/drawing/2014/main" id="{A7AF9848-32E5-7D6E-D47D-8E4E3424E8DB}"/>
              </a:ext>
            </a:extLst>
          </p:cNvPr>
          <p:cNvSpPr txBox="1">
            <a:spLocks/>
          </p:cNvSpPr>
          <p:nvPr/>
        </p:nvSpPr>
        <p:spPr>
          <a:xfrm>
            <a:off x="6353637" y="3454818"/>
            <a:ext cx="1743443" cy="221617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DIST_32x32_1</a:t>
            </a:r>
          </a:p>
          <a:p>
            <a:pPr algn="ctr"/>
            <a:r>
              <a:rPr lang="en-US" sz="1800" dirty="0"/>
              <a:t>DIST_115x86_1</a:t>
            </a:r>
          </a:p>
          <a:p>
            <a:pPr algn="ctr"/>
            <a:r>
              <a:rPr lang="en-US" sz="1800" dirty="0"/>
              <a:t>DIST_153x115_1</a:t>
            </a:r>
          </a:p>
          <a:p>
            <a:pPr algn="ctr"/>
            <a:endParaRPr lang="en-US" sz="1800" dirty="0"/>
          </a:p>
        </p:txBody>
      </p:sp>
      <p:pic>
        <p:nvPicPr>
          <p:cNvPr id="3" name="Graphic 2" descr="Hamburger Menu Icon with solid fill">
            <a:hlinkClick r:id="rId2" action="ppaction://hlinksldjump"/>
            <a:extLst>
              <a:ext uri="{FF2B5EF4-FFF2-40B4-BE49-F238E27FC236}">
                <a16:creationId xmlns:a16="http://schemas.microsoft.com/office/drawing/2014/main" id="{6A5A3C47-D686-E08B-ACC6-F446967F9B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010650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6592072" cy="1417028"/>
          </a:xfrm>
        </p:spPr>
        <p:txBody>
          <a:bodyPr/>
          <a:lstStyle/>
          <a:p>
            <a:r>
              <a:rPr lang="en-US" dirty="0"/>
              <a:t>Simple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52</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6BC34F2C-1CA9-8A72-0EB7-18DFAF51842F}"/>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0EE43C02-2D59-CDA0-F4AD-30954C77A3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808468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5118088" cy="348162"/>
          </a:xfrm>
        </p:spPr>
        <p:txBody>
          <a:bodyPr/>
          <a:lstStyle/>
          <a:p>
            <a:r>
              <a:rPr lang="en-US" dirty="0"/>
              <a:t>Natural Images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25654" y="5775434"/>
            <a:ext cx="3540692"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High validation accuracy after 3 epochs</a:t>
            </a:r>
          </a:p>
        </p:txBody>
      </p:sp>
      <p:pic>
        <p:nvPicPr>
          <p:cNvPr id="3" name="Picture 2" descr="A graph of different colored lines&#10;&#10;Description automatically generated with medium confidence">
            <a:extLst>
              <a:ext uri="{FF2B5EF4-FFF2-40B4-BE49-F238E27FC236}">
                <a16:creationId xmlns:a16="http://schemas.microsoft.com/office/drawing/2014/main" id="{1173FEAF-7C46-9375-D36F-CE6EFA1656F9}"/>
              </a:ext>
            </a:extLst>
          </p:cNvPr>
          <p:cNvPicPr>
            <a:picLocks noChangeAspect="1"/>
          </p:cNvPicPr>
          <p:nvPr/>
        </p:nvPicPr>
        <p:blipFill>
          <a:blip r:embed="rId2"/>
          <a:stretch>
            <a:fill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B037E91-F581-954F-5DD6-5C1E38195A3D}"/>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606B54BA-FD9B-A19C-A505-206DD64C8A76}"/>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3D66A9CD-75D6-4344-EAE5-E8598C74FFEA}"/>
              </a:ext>
            </a:extLst>
          </p:cNvPr>
          <p:cNvSpPr>
            <a:spLocks noGrp="1"/>
          </p:cNvSpPr>
          <p:nvPr>
            <p:ph type="sldNum" sz="quarter" idx="4"/>
          </p:nvPr>
        </p:nvSpPr>
        <p:spPr/>
        <p:txBody>
          <a:bodyPr/>
          <a:lstStyle/>
          <a:p>
            <a:pPr>
              <a:defRPr/>
            </a:pPr>
            <a:fld id="{8D1FC6F8-0BCD-47E9-9C64-690771D9C143}" type="slidenum">
              <a:rPr lang="en-US" smtClean="0"/>
              <a:pPr>
                <a:defRPr/>
              </a:pPr>
              <a:t>53</a:t>
            </a:fld>
            <a:endParaRPr lang="en-US" dirty="0"/>
          </a:p>
        </p:txBody>
      </p:sp>
      <p:sp>
        <p:nvSpPr>
          <p:cNvPr id="7" name="TextBox 6">
            <a:extLst>
              <a:ext uri="{FF2B5EF4-FFF2-40B4-BE49-F238E27FC236}">
                <a16:creationId xmlns:a16="http://schemas.microsoft.com/office/drawing/2014/main" id="{F89244E3-2F87-4480-1D6A-6FBF3B4C32F2}"/>
              </a:ext>
            </a:extLst>
          </p:cNvPr>
          <p:cNvSpPr txBox="1"/>
          <p:nvPr/>
        </p:nvSpPr>
        <p:spPr>
          <a:xfrm>
            <a:off x="3246782" y="2138124"/>
            <a:ext cx="742121" cy="307777"/>
          </a:xfrm>
          <a:prstGeom prst="rect">
            <a:avLst/>
          </a:prstGeom>
          <a:noFill/>
        </p:spPr>
        <p:txBody>
          <a:bodyPr wrap="square" rtlCol="0">
            <a:spAutoFit/>
          </a:bodyPr>
          <a:lstStyle/>
          <a:p>
            <a:r>
              <a:rPr lang="en-US" sz="1400" dirty="0">
                <a:solidFill>
                  <a:srgbClr val="FF9900"/>
                </a:solidFill>
              </a:rPr>
              <a:t>97.55%</a:t>
            </a:r>
          </a:p>
        </p:txBody>
      </p:sp>
      <p:pic>
        <p:nvPicPr>
          <p:cNvPr id="8" name="Graphic 7" descr="Hamburger Menu Icon with solid fill">
            <a:hlinkClick r:id="rId3" action="ppaction://hlinksldjump"/>
            <a:extLst>
              <a:ext uri="{FF2B5EF4-FFF2-40B4-BE49-F238E27FC236}">
                <a16:creationId xmlns:a16="http://schemas.microsoft.com/office/drawing/2014/main" id="{A015D240-C797-B7E1-D17F-066C2407A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62163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Natural Images and Generated Graphs (my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39551" y="5743880"/>
            <a:ext cx="5751900"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Even my generated graphs can be classified accurately</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92F4C467-FB6D-B884-DC4B-795F54C701A7}"/>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E5AD6D44-DB4F-C4ED-BF6B-F6DF234DE287}"/>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4A3A2361-059C-74EE-E9E9-D529C7642227}"/>
              </a:ext>
            </a:extLst>
          </p:cNvPr>
          <p:cNvSpPr>
            <a:spLocks noGrp="1"/>
          </p:cNvSpPr>
          <p:nvPr>
            <p:ph type="sldNum" sz="quarter" idx="4"/>
          </p:nvPr>
        </p:nvSpPr>
        <p:spPr/>
        <p:txBody>
          <a:bodyPr/>
          <a:lstStyle/>
          <a:p>
            <a:pPr>
              <a:defRPr/>
            </a:pPr>
            <a:fld id="{8D1FC6F8-0BCD-47E9-9C64-690771D9C143}" type="slidenum">
              <a:rPr lang="en-US" smtClean="0"/>
              <a:pPr>
                <a:defRPr/>
              </a:pPr>
              <a:t>54</a:t>
            </a:fld>
            <a:endParaRPr lang="en-US" dirty="0"/>
          </a:p>
        </p:txBody>
      </p:sp>
      <p:sp>
        <p:nvSpPr>
          <p:cNvPr id="7" name="TextBox 6">
            <a:extLst>
              <a:ext uri="{FF2B5EF4-FFF2-40B4-BE49-F238E27FC236}">
                <a16:creationId xmlns:a16="http://schemas.microsoft.com/office/drawing/2014/main" id="{B4D33118-E024-EC2F-990D-44E0F953B308}"/>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99.89%</a:t>
            </a:r>
          </a:p>
        </p:txBody>
      </p:sp>
      <p:pic>
        <p:nvPicPr>
          <p:cNvPr id="8" name="Graphic 7" descr="Hamburger Menu Icon with solid fill">
            <a:hlinkClick r:id="rId3" action="ppaction://hlinksldjump"/>
            <a:extLst>
              <a:ext uri="{FF2B5EF4-FFF2-40B4-BE49-F238E27FC236}">
                <a16:creationId xmlns:a16="http://schemas.microsoft.com/office/drawing/2014/main" id="{E20DB6FA-8926-C27D-8447-CFF17C7298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385331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7" y="1048498"/>
            <a:ext cx="7337827" cy="348162"/>
          </a:xfrm>
        </p:spPr>
        <p:txBody>
          <a:bodyPr/>
          <a:lstStyle/>
          <a:p>
            <a:r>
              <a:rPr lang="en-US" dirty="0"/>
              <a:t>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095486" y="5754647"/>
            <a:ext cx="5690298" cy="80932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This was surprising! The generated graphs are quite distinguishable from the scraped graphs</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D5834DD5-30B1-4C18-3835-4FABC19F0911}"/>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D5B0883E-BEF5-48E8-3B7B-D72CAB02D19D}"/>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E52E1222-CB37-0561-3C37-2775673BB09B}"/>
              </a:ext>
            </a:extLst>
          </p:cNvPr>
          <p:cNvSpPr>
            <a:spLocks noGrp="1"/>
          </p:cNvSpPr>
          <p:nvPr>
            <p:ph type="sldNum" sz="quarter" idx="4"/>
          </p:nvPr>
        </p:nvSpPr>
        <p:spPr/>
        <p:txBody>
          <a:bodyPr/>
          <a:lstStyle/>
          <a:p>
            <a:pPr>
              <a:defRPr/>
            </a:pPr>
            <a:fld id="{8D1FC6F8-0BCD-47E9-9C64-690771D9C143}" type="slidenum">
              <a:rPr lang="en-US" smtClean="0"/>
              <a:pPr>
                <a:defRPr/>
              </a:pPr>
              <a:t>55</a:t>
            </a:fld>
            <a:endParaRPr lang="en-US" dirty="0"/>
          </a:p>
        </p:txBody>
      </p:sp>
      <p:sp>
        <p:nvSpPr>
          <p:cNvPr id="7" name="TextBox 6">
            <a:extLst>
              <a:ext uri="{FF2B5EF4-FFF2-40B4-BE49-F238E27FC236}">
                <a16:creationId xmlns:a16="http://schemas.microsoft.com/office/drawing/2014/main" id="{B02C9CF8-2E49-2C0B-4915-9D44DB08EA44}"/>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99.21%</a:t>
            </a:r>
          </a:p>
        </p:txBody>
      </p:sp>
      <p:pic>
        <p:nvPicPr>
          <p:cNvPr id="8" name="Graphic 7" descr="Hamburger Menu Icon with solid fill">
            <a:hlinkClick r:id="rId3" action="ppaction://hlinksldjump"/>
            <a:extLst>
              <a:ext uri="{FF2B5EF4-FFF2-40B4-BE49-F238E27FC236}">
                <a16:creationId xmlns:a16="http://schemas.microsoft.com/office/drawing/2014/main" id="{916B2036-0CE5-2F91-E977-215EB9573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498873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12BFB9F-B646-DE16-245C-B014F8717AC9}"/>
              </a:ext>
            </a:extLst>
          </p:cNvPr>
          <p:cNvSpPr/>
          <p:nvPr/>
        </p:nvSpPr>
        <p:spPr>
          <a:xfrm>
            <a:off x="1736034" y="1451391"/>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2109000" y="551654"/>
            <a:ext cx="4936277" cy="575890"/>
          </a:xfrm>
        </p:spPr>
        <p:txBody>
          <a:bodyPr/>
          <a:lstStyle/>
          <a:p>
            <a:r>
              <a:rPr lang="en-US" dirty="0"/>
              <a:t>CIFAR_GEN_SCP_1</a:t>
            </a:r>
          </a:p>
        </p:txBody>
      </p:sp>
      <p:sp>
        <p:nvSpPr>
          <p:cNvPr id="9" name="Text Placeholder 8">
            <a:extLst>
              <a:ext uri="{FF2B5EF4-FFF2-40B4-BE49-F238E27FC236}">
                <a16:creationId xmlns:a16="http://schemas.microsoft.com/office/drawing/2014/main" id="{FBE389B3-7EFD-343F-7F52-25CBCC742747}"/>
              </a:ext>
            </a:extLst>
          </p:cNvPr>
          <p:cNvSpPr>
            <a:spLocks noGrp="1"/>
          </p:cNvSpPr>
          <p:nvPr>
            <p:ph type="body" sz="quarter" idx="23"/>
          </p:nvPr>
        </p:nvSpPr>
        <p:spPr>
          <a:xfrm>
            <a:off x="2170608" y="1048498"/>
            <a:ext cx="7396516" cy="348162"/>
          </a:xfrm>
        </p:spPr>
        <p:txBody>
          <a:bodyPr/>
          <a:lstStyle/>
          <a:p>
            <a:r>
              <a:rPr lang="en-US" dirty="0"/>
              <a:t>Natural Images, Generated Graphs, and Scraped Graphs</a:t>
            </a:r>
          </a:p>
        </p:txBody>
      </p:sp>
      <p:sp>
        <p:nvSpPr>
          <p:cNvPr id="18" name="Text Placeholder 97">
            <a:extLst>
              <a:ext uri="{FF2B5EF4-FFF2-40B4-BE49-F238E27FC236}">
                <a16:creationId xmlns:a16="http://schemas.microsoft.com/office/drawing/2014/main" id="{4C2B7275-FE9D-3802-3937-F4FD12F90A51}"/>
              </a:ext>
            </a:extLst>
          </p:cNvPr>
          <p:cNvSpPr txBox="1">
            <a:spLocks/>
          </p:cNvSpPr>
          <p:nvPr/>
        </p:nvSpPr>
        <p:spPr>
          <a:xfrm>
            <a:off x="4331099" y="5743880"/>
            <a:ext cx="4925544"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For good measure –a model to classify all three</a:t>
            </a:r>
          </a:p>
        </p:txBody>
      </p:sp>
      <p:pic>
        <p:nvPicPr>
          <p:cNvPr id="3" name="Picture 2">
            <a:extLst>
              <a:ext uri="{FF2B5EF4-FFF2-40B4-BE49-F238E27FC236}">
                <a16:creationId xmlns:a16="http://schemas.microsoft.com/office/drawing/2014/main" id="{1173FEAF-7C46-9375-D36F-CE6EFA1656F9}"/>
              </a:ext>
            </a:extLst>
          </p:cNvPr>
          <p:cNvPicPr>
            <a:picLocks noChangeAspect="1"/>
          </p:cNvPicPr>
          <p:nvPr/>
        </p:nvPicPr>
        <p:blipFill>
          <a:blip r:embed="rId2"/>
          <a:srcRect/>
          <a:stretch/>
        </p:blipFill>
        <p:spPr>
          <a:xfrm>
            <a:off x="2251908" y="1624388"/>
            <a:ext cx="7315215" cy="3657607"/>
          </a:xfrm>
          <a:prstGeom prst="roundRect">
            <a:avLst/>
          </a:prstGeom>
        </p:spPr>
      </p:pic>
      <p:sp>
        <p:nvSpPr>
          <p:cNvPr id="2" name="Date Placeholder 1">
            <a:extLst>
              <a:ext uri="{FF2B5EF4-FFF2-40B4-BE49-F238E27FC236}">
                <a16:creationId xmlns:a16="http://schemas.microsoft.com/office/drawing/2014/main" id="{11A30113-FC93-7882-DA3F-A46A603560D6}"/>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ADA692CA-C270-39FA-18D2-B9B3700881A3}"/>
              </a:ext>
            </a:extLst>
          </p:cNvPr>
          <p:cNvSpPr>
            <a:spLocks noGrp="1"/>
          </p:cNvSpPr>
          <p:nvPr>
            <p:ph type="ftr" sz="quarter" idx="3"/>
          </p:nvPr>
        </p:nvSpPr>
        <p:spPr/>
        <p:txBody>
          <a:bodyPr/>
          <a:lstStyle/>
          <a:p>
            <a:r>
              <a:rPr lang="en-US"/>
              <a:t>NN Graph Classifier</a:t>
            </a:r>
            <a:endParaRPr lang="en-US" dirty="0"/>
          </a:p>
        </p:txBody>
      </p:sp>
      <p:sp>
        <p:nvSpPr>
          <p:cNvPr id="6" name="Slide Number Placeholder 5">
            <a:extLst>
              <a:ext uri="{FF2B5EF4-FFF2-40B4-BE49-F238E27FC236}">
                <a16:creationId xmlns:a16="http://schemas.microsoft.com/office/drawing/2014/main" id="{9EB0B7D1-C11F-57BA-6ABF-6983F6B5600E}"/>
              </a:ext>
            </a:extLst>
          </p:cNvPr>
          <p:cNvSpPr>
            <a:spLocks noGrp="1"/>
          </p:cNvSpPr>
          <p:nvPr>
            <p:ph type="sldNum" sz="quarter" idx="4"/>
          </p:nvPr>
        </p:nvSpPr>
        <p:spPr/>
        <p:txBody>
          <a:bodyPr/>
          <a:lstStyle/>
          <a:p>
            <a:pPr>
              <a:defRPr/>
            </a:pPr>
            <a:fld id="{8D1FC6F8-0BCD-47E9-9C64-690771D9C143}" type="slidenum">
              <a:rPr lang="en-US" smtClean="0"/>
              <a:pPr>
                <a:defRPr/>
              </a:pPr>
              <a:t>56</a:t>
            </a:fld>
            <a:endParaRPr lang="en-US" dirty="0"/>
          </a:p>
        </p:txBody>
      </p:sp>
      <p:sp>
        <p:nvSpPr>
          <p:cNvPr id="8" name="TextBox 7">
            <a:extLst>
              <a:ext uri="{FF2B5EF4-FFF2-40B4-BE49-F238E27FC236}">
                <a16:creationId xmlns:a16="http://schemas.microsoft.com/office/drawing/2014/main" id="{500E68D4-BD51-05E8-36FF-D84F00FE0DA2}"/>
              </a:ext>
            </a:extLst>
          </p:cNvPr>
          <p:cNvSpPr txBox="1"/>
          <p:nvPr/>
        </p:nvSpPr>
        <p:spPr>
          <a:xfrm>
            <a:off x="4863547" y="2562193"/>
            <a:ext cx="742121" cy="307777"/>
          </a:xfrm>
          <a:prstGeom prst="rect">
            <a:avLst/>
          </a:prstGeom>
          <a:noFill/>
        </p:spPr>
        <p:txBody>
          <a:bodyPr wrap="square" rtlCol="0">
            <a:spAutoFit/>
          </a:bodyPr>
          <a:lstStyle/>
          <a:p>
            <a:r>
              <a:rPr lang="en-US" sz="1400" dirty="0">
                <a:solidFill>
                  <a:srgbClr val="FF9900"/>
                </a:solidFill>
              </a:rPr>
              <a:t>98.12%</a:t>
            </a:r>
          </a:p>
        </p:txBody>
      </p:sp>
      <p:pic>
        <p:nvPicPr>
          <p:cNvPr id="7" name="Graphic 6" descr="Hamburger Menu Icon with solid fill">
            <a:hlinkClick r:id="rId3" action="ppaction://hlinksldjump"/>
            <a:extLst>
              <a:ext uri="{FF2B5EF4-FFF2-40B4-BE49-F238E27FC236}">
                <a16:creationId xmlns:a16="http://schemas.microsoft.com/office/drawing/2014/main" id="{74D1D45D-DA68-847B-436B-A59B95E3C4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81460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p:txBody>
          <a:bodyPr/>
          <a:lstStyle/>
          <a:p>
            <a:r>
              <a:rPr lang="en-US" dirty="0"/>
              <a:t>Evaluations</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57</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graphicFrame>
        <p:nvGraphicFramePr>
          <p:cNvPr id="7" name="Table 6">
            <a:extLst>
              <a:ext uri="{FF2B5EF4-FFF2-40B4-BE49-F238E27FC236}">
                <a16:creationId xmlns:a16="http://schemas.microsoft.com/office/drawing/2014/main" id="{4E087921-1914-059A-805D-29213A4E6C82}"/>
              </a:ext>
            </a:extLst>
          </p:cNvPr>
          <p:cNvGraphicFramePr>
            <a:graphicFrameLocks noGrp="1"/>
          </p:cNvGraphicFramePr>
          <p:nvPr>
            <p:extLst>
              <p:ext uri="{D42A27DB-BD31-4B8C-83A1-F6EECF244321}">
                <p14:modId xmlns:p14="http://schemas.microsoft.com/office/powerpoint/2010/main" val="2311473855"/>
              </p:ext>
            </p:extLst>
          </p:nvPr>
        </p:nvGraphicFramePr>
        <p:xfrm>
          <a:off x="97845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6475</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1525</a:t>
                      </a:r>
                    </a:p>
                  </a:txBody>
                  <a:tcPr/>
                </a:tc>
                <a:extLst>
                  <a:ext uri="{0D108BD9-81ED-4DB2-BD59-A6C34878D82A}">
                    <a16:rowId xmlns:a16="http://schemas.microsoft.com/office/drawing/2014/main" val="170474562"/>
                  </a:ext>
                </a:extLst>
              </a:tr>
            </a:tbl>
          </a:graphicData>
        </a:graphic>
      </p:graphicFrame>
      <p:graphicFrame>
        <p:nvGraphicFramePr>
          <p:cNvPr id="8" name="Table 7">
            <a:extLst>
              <a:ext uri="{FF2B5EF4-FFF2-40B4-BE49-F238E27FC236}">
                <a16:creationId xmlns:a16="http://schemas.microsoft.com/office/drawing/2014/main" id="{05F9C3F3-E732-9100-4568-BBD935BB1D75}"/>
              </a:ext>
            </a:extLst>
          </p:cNvPr>
          <p:cNvGraphicFramePr>
            <a:graphicFrameLocks noGrp="1"/>
          </p:cNvGraphicFramePr>
          <p:nvPr>
            <p:extLst>
              <p:ext uri="{D42A27DB-BD31-4B8C-83A1-F6EECF244321}">
                <p14:modId xmlns:p14="http://schemas.microsoft.com/office/powerpoint/2010/main" val="946403154"/>
              </p:ext>
            </p:extLst>
          </p:nvPr>
        </p:nvGraphicFramePr>
        <p:xfrm>
          <a:off x="6364692" y="3429000"/>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(graph)</a:t>
                      </a:r>
                    </a:p>
                  </a:txBody>
                  <a:tcPr/>
                </a:tc>
                <a:tc>
                  <a:txBody>
                    <a:bodyPr/>
                    <a:lstStyle/>
                    <a:p>
                      <a:r>
                        <a:rPr lang="en-US" dirty="0"/>
                        <a:t>2886</a:t>
                      </a:r>
                    </a:p>
                  </a:txBody>
                  <a:tcPr/>
                </a:tc>
                <a:extLst>
                  <a:ext uri="{0D108BD9-81ED-4DB2-BD59-A6C34878D82A}">
                    <a16:rowId xmlns:a16="http://schemas.microsoft.com/office/drawing/2014/main" val="2416449066"/>
                  </a:ext>
                </a:extLst>
              </a:tr>
              <a:tr h="370840">
                <a:tc>
                  <a:txBody>
                    <a:bodyPr/>
                    <a:lstStyle/>
                    <a:p>
                      <a:r>
                        <a:rPr lang="en-US" dirty="0"/>
                        <a:t>False (natural)</a:t>
                      </a:r>
                    </a:p>
                  </a:txBody>
                  <a:tcPr/>
                </a:tc>
                <a:tc>
                  <a:txBody>
                    <a:bodyPr/>
                    <a:lstStyle/>
                    <a:p>
                      <a:r>
                        <a:rPr lang="en-US" dirty="0"/>
                        <a:t>4867</a:t>
                      </a:r>
                    </a:p>
                  </a:txBody>
                  <a:tcPr/>
                </a:tc>
                <a:extLst>
                  <a:ext uri="{0D108BD9-81ED-4DB2-BD59-A6C34878D82A}">
                    <a16:rowId xmlns:a16="http://schemas.microsoft.com/office/drawing/2014/main" val="170474562"/>
                  </a:ext>
                </a:extLst>
              </a:tr>
            </a:tbl>
          </a:graphicData>
        </a:graphic>
      </p:graphicFrame>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1865090" y="2286464"/>
            <a:ext cx="790176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Can the models predict if an image from the other graph dataset is a graph or not?</a:t>
            </a:r>
          </a:p>
        </p:txBody>
      </p:sp>
      <p:sp>
        <p:nvSpPr>
          <p:cNvPr id="10" name="Text Placeholder 97">
            <a:extLst>
              <a:ext uri="{FF2B5EF4-FFF2-40B4-BE49-F238E27FC236}">
                <a16:creationId xmlns:a16="http://schemas.microsoft.com/office/drawing/2014/main" id="{8CEE1AFA-5851-0F20-6DB7-C10AF65C5E9A}"/>
              </a:ext>
            </a:extLst>
          </p:cNvPr>
          <p:cNvSpPr txBox="1">
            <a:spLocks/>
          </p:cNvSpPr>
          <p:nvPr/>
        </p:nvSpPr>
        <p:spPr>
          <a:xfrm>
            <a:off x="1447646"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Generated Graphs in CIFAR_SCP_1</a:t>
            </a:r>
          </a:p>
        </p:txBody>
      </p:sp>
      <p:sp>
        <p:nvSpPr>
          <p:cNvPr id="11" name="Text Placeholder 97">
            <a:extLst>
              <a:ext uri="{FF2B5EF4-FFF2-40B4-BE49-F238E27FC236}">
                <a16:creationId xmlns:a16="http://schemas.microsoft.com/office/drawing/2014/main" id="{0B2B3B16-CD2D-E5E7-7474-9DFB70C1D2E0}"/>
              </a:ext>
            </a:extLst>
          </p:cNvPr>
          <p:cNvSpPr txBox="1">
            <a:spLocks/>
          </p:cNvSpPr>
          <p:nvPr/>
        </p:nvSpPr>
        <p:spPr>
          <a:xfrm>
            <a:off x="6620840" y="2859774"/>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Scraped Graphs in CIFAR_GEN_1</a:t>
            </a:r>
          </a:p>
        </p:txBody>
      </p:sp>
      <p:sp>
        <p:nvSpPr>
          <p:cNvPr id="12" name="Text Placeholder 97">
            <a:extLst>
              <a:ext uri="{FF2B5EF4-FFF2-40B4-BE49-F238E27FC236}">
                <a16:creationId xmlns:a16="http://schemas.microsoft.com/office/drawing/2014/main" id="{1EB9A675-BBE7-E42F-A863-F079DC6F6E0B}"/>
              </a:ext>
            </a:extLst>
          </p:cNvPr>
          <p:cNvSpPr txBox="1">
            <a:spLocks/>
          </p:cNvSpPr>
          <p:nvPr/>
        </p:nvSpPr>
        <p:spPr>
          <a:xfrm>
            <a:off x="97845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80.9375% </a:t>
            </a:r>
          </a:p>
        </p:txBody>
      </p:sp>
      <p:sp>
        <p:nvSpPr>
          <p:cNvPr id="13" name="Text Placeholder 97">
            <a:extLst>
              <a:ext uri="{FF2B5EF4-FFF2-40B4-BE49-F238E27FC236}">
                <a16:creationId xmlns:a16="http://schemas.microsoft.com/office/drawing/2014/main" id="{CE76CA6D-F74D-A4F0-6567-57CCCCAC5D61}"/>
              </a:ext>
            </a:extLst>
          </p:cNvPr>
          <p:cNvSpPr txBox="1">
            <a:spLocks/>
          </p:cNvSpPr>
          <p:nvPr/>
        </p:nvSpPr>
        <p:spPr>
          <a:xfrm>
            <a:off x="6364692" y="479054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37.2243% </a:t>
            </a:r>
          </a:p>
        </p:txBody>
      </p:sp>
      <p:sp>
        <p:nvSpPr>
          <p:cNvPr id="15" name="Text Placeholder 97">
            <a:extLst>
              <a:ext uri="{FF2B5EF4-FFF2-40B4-BE49-F238E27FC236}">
                <a16:creationId xmlns:a16="http://schemas.microsoft.com/office/drawing/2014/main" id="{598BDD83-A370-7C84-7B19-6D47DFD869A1}"/>
              </a:ext>
            </a:extLst>
          </p:cNvPr>
          <p:cNvSpPr txBox="1">
            <a:spLocks/>
          </p:cNvSpPr>
          <p:nvPr/>
        </p:nvSpPr>
        <p:spPr>
          <a:xfrm>
            <a:off x="635102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When graphs from the scraped dataset are put into the CIFAR_GEN_1, it predicts most of them are natural images.</a:t>
            </a:r>
          </a:p>
        </p:txBody>
      </p:sp>
      <p:sp>
        <p:nvSpPr>
          <p:cNvPr id="16" name="Text Placeholder 97">
            <a:extLst>
              <a:ext uri="{FF2B5EF4-FFF2-40B4-BE49-F238E27FC236}">
                <a16:creationId xmlns:a16="http://schemas.microsoft.com/office/drawing/2014/main" id="{AD2C9C4D-C27D-4D54-55D8-D96046F3387E}"/>
              </a:ext>
            </a:extLst>
          </p:cNvPr>
          <p:cNvSpPr txBox="1">
            <a:spLocks/>
          </p:cNvSpPr>
          <p:nvPr/>
        </p:nvSpPr>
        <p:spPr>
          <a:xfrm>
            <a:off x="978452" y="5190619"/>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pic>
        <p:nvPicPr>
          <p:cNvPr id="3" name="Graphic 2" descr="Hamburger Menu Icon with solid fill">
            <a:hlinkClick r:id="rId2" action="ppaction://hlinksldjump"/>
            <a:extLst>
              <a:ext uri="{FF2B5EF4-FFF2-40B4-BE49-F238E27FC236}">
                <a16:creationId xmlns:a16="http://schemas.microsoft.com/office/drawing/2014/main" id="{4E93AF8F-B334-9198-273E-7E853EC072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730849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Evaluations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58</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descr="A graph of blue rectangular bars&#10;&#10;Description automatically generated">
            <a:extLst>
              <a:ext uri="{FF2B5EF4-FFF2-40B4-BE49-F238E27FC236}">
                <a16:creationId xmlns:a16="http://schemas.microsoft.com/office/drawing/2014/main" id="{5E4461E5-C8DB-3071-2231-9B33482F1CBC}"/>
              </a:ext>
            </a:extLst>
          </p:cNvPr>
          <p:cNvPicPr>
            <a:picLocks noChangeAspect="1"/>
          </p:cNvPicPr>
          <p:nvPr/>
        </p:nvPicPr>
        <p:blipFill>
          <a:blip r:embed="rId2"/>
          <a:stretch>
            <a:fill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 uniform distribution were most often labelled as a natural image.</a:t>
            </a:r>
          </a:p>
        </p:txBody>
      </p:sp>
      <p:pic>
        <p:nvPicPr>
          <p:cNvPr id="3" name="Graphic 2" descr="Hamburger Menu Icon with solid fill">
            <a:hlinkClick r:id="rId3" action="ppaction://hlinksldjump"/>
            <a:extLst>
              <a:ext uri="{FF2B5EF4-FFF2-40B4-BE49-F238E27FC236}">
                <a16:creationId xmlns:a16="http://schemas.microsoft.com/office/drawing/2014/main" id="{D10A5DC0-368C-D397-5902-504677CBE5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011296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59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2746461" y="290618"/>
            <a:ext cx="7398432" cy="580029"/>
          </a:xfrm>
        </p:spPr>
        <p:txBody>
          <a:bodyPr/>
          <a:lstStyle/>
          <a:p>
            <a:r>
              <a:rPr lang="en-US" dirty="0"/>
              <a:t>Misclassification as natural</a:t>
            </a:r>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228366"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153211" y="3052693"/>
              <a:ext cx="1023730" cy="369332"/>
            </a:xfrm>
            <a:prstGeom prst="rect">
              <a:avLst/>
            </a:prstGeom>
            <a:noFill/>
          </p:spPr>
          <p:txBody>
            <a:bodyPr wrap="square" rtlCol="0">
              <a:spAutoFit/>
            </a:bodyPr>
            <a:lstStyle/>
            <a:p>
              <a:r>
                <a:rPr lang="en-US" dirty="0">
                  <a:solidFill>
                    <a:schemeClr val="bg1"/>
                  </a:solidFill>
                </a:rPr>
                <a:t>exp_20</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290295" y="3064560"/>
              <a:ext cx="1023730" cy="369332"/>
            </a:xfrm>
            <a:prstGeom prst="rect">
              <a:avLst/>
            </a:prstGeom>
            <a:noFill/>
          </p:spPr>
          <p:txBody>
            <a:bodyPr wrap="square" rtlCol="0">
              <a:spAutoFit/>
            </a:bodyPr>
            <a:lstStyle/>
            <a:p>
              <a:r>
                <a:rPr lang="en-US" dirty="0">
                  <a:solidFill>
                    <a:schemeClr val="bg1"/>
                  </a:solidFill>
                </a:rPr>
                <a:t>exp_202</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571235" y="3057865"/>
              <a:ext cx="1023730" cy="369332"/>
            </a:xfrm>
            <a:prstGeom prst="rect">
              <a:avLst/>
            </a:prstGeom>
            <a:noFill/>
          </p:spPr>
          <p:txBody>
            <a:bodyPr wrap="square" rtlCol="0">
              <a:spAutoFit/>
            </a:bodyPr>
            <a:lstStyle/>
            <a:p>
              <a:r>
                <a:rPr lang="en-US" dirty="0">
                  <a:solidFill>
                    <a:schemeClr val="bg1"/>
                  </a:solidFill>
                </a:rPr>
                <a:t>exp_392</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429631" y="3052693"/>
              <a:ext cx="1023730" cy="369332"/>
            </a:xfrm>
            <a:prstGeom prst="rect">
              <a:avLst/>
            </a:prstGeom>
            <a:noFill/>
          </p:spPr>
          <p:txBody>
            <a:bodyPr wrap="square" rtlCol="0">
              <a:spAutoFit/>
            </a:bodyPr>
            <a:lstStyle/>
            <a:p>
              <a:r>
                <a:rPr lang="en-US" dirty="0">
                  <a:solidFill>
                    <a:schemeClr val="bg1"/>
                  </a:solidFill>
                </a:rPr>
                <a:t>exp_730</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433307" cy="2576546"/>
            <a:chOff x="2619006" y="972420"/>
            <a:chExt cx="8433307" cy="257654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2886108" y="3179634"/>
              <a:ext cx="1557935" cy="369332"/>
            </a:xfrm>
            <a:prstGeom prst="rect">
              <a:avLst/>
            </a:prstGeom>
            <a:noFill/>
          </p:spPr>
          <p:txBody>
            <a:bodyPr wrap="square" rtlCol="0">
              <a:spAutoFit/>
            </a:bodyPr>
            <a:lstStyle/>
            <a:p>
              <a:r>
                <a:rPr lang="en-US" dirty="0">
                  <a:solidFill>
                    <a:schemeClr val="bg1"/>
                  </a:solidFill>
                </a:rPr>
                <a:t>lognorm_237</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072054" y="3154465"/>
              <a:ext cx="1446275" cy="369332"/>
            </a:xfrm>
            <a:prstGeom prst="rect">
              <a:avLst/>
            </a:prstGeom>
            <a:noFill/>
          </p:spPr>
          <p:txBody>
            <a:bodyPr wrap="square" rtlCol="0">
              <a:spAutoFit/>
            </a:bodyPr>
            <a:lstStyle/>
            <a:p>
              <a:r>
                <a:rPr lang="en-US" dirty="0">
                  <a:solidFill>
                    <a:schemeClr val="bg1"/>
                  </a:solidFill>
                </a:rPr>
                <a:t>lognorm_544</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229361" y="3149742"/>
              <a:ext cx="1557934" cy="369332"/>
            </a:xfrm>
            <a:prstGeom prst="rect">
              <a:avLst/>
            </a:prstGeom>
            <a:noFill/>
          </p:spPr>
          <p:txBody>
            <a:bodyPr wrap="square" rtlCol="0">
              <a:spAutoFit/>
            </a:bodyPr>
            <a:lstStyle/>
            <a:p>
              <a:r>
                <a:rPr lang="en-US" dirty="0">
                  <a:solidFill>
                    <a:schemeClr val="bg1"/>
                  </a:solidFill>
                </a:rPr>
                <a:t>lornorm_918</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237473" y="3140356"/>
              <a:ext cx="1814840" cy="369332"/>
            </a:xfrm>
            <a:prstGeom prst="rect">
              <a:avLst/>
            </a:prstGeom>
            <a:noFill/>
          </p:spPr>
          <p:txBody>
            <a:bodyPr wrap="square" rtlCol="0">
              <a:spAutoFit/>
            </a:bodyPr>
            <a:lstStyle/>
            <a:p>
              <a:r>
                <a:rPr lang="en-US" dirty="0">
                  <a:solidFill>
                    <a:schemeClr val="bg1"/>
                  </a:solidFill>
                </a:rPr>
                <a:t>lognorm_1344</a:t>
              </a:r>
            </a:p>
          </p:txBody>
        </p:sp>
      </p:grpSp>
      <p:pic>
        <p:nvPicPr>
          <p:cNvPr id="2" name="Graphic 1" descr="Hamburger Menu Icon with solid fill">
            <a:hlinkClick r:id="rId10" action="ppaction://hlinksldjump"/>
            <a:extLst>
              <a:ext uri="{FF2B5EF4-FFF2-40B4-BE49-F238E27FC236}">
                <a16:creationId xmlns:a16="http://schemas.microsoft.com/office/drawing/2014/main" id="{527B9086-9A9B-B1B0-53AA-902400D9E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21184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564171" y="1224365"/>
            <a:ext cx="7606871" cy="5583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Being able to quickly identify graphs is important as there are many to choose from.</a:t>
            </a:r>
          </a:p>
        </p:txBody>
      </p:sp>
      <p:pic>
        <p:nvPicPr>
          <p:cNvPr id="9" name="Picture 8" descr="A group of graphs and charts&#10;&#10;Description automatically generated">
            <a:extLst>
              <a:ext uri="{FF2B5EF4-FFF2-40B4-BE49-F238E27FC236}">
                <a16:creationId xmlns:a16="http://schemas.microsoft.com/office/drawing/2014/main" id="{1BB0C44F-1E59-BABC-F7C8-DA440C0864E4}"/>
              </a:ext>
            </a:extLst>
          </p:cNvPr>
          <p:cNvPicPr>
            <a:picLocks noChangeAspect="1"/>
          </p:cNvPicPr>
          <p:nvPr/>
        </p:nvPicPr>
        <p:blipFill>
          <a:blip r:embed="rId3"/>
          <a:stretch>
            <a:fillRect/>
          </a:stretch>
        </p:blipFill>
        <p:spPr>
          <a:xfrm>
            <a:off x="3154016" y="1992014"/>
            <a:ext cx="6685723" cy="3123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 Placeholder 76">
            <a:extLst>
              <a:ext uri="{FF2B5EF4-FFF2-40B4-BE49-F238E27FC236}">
                <a16:creationId xmlns:a16="http://schemas.microsoft.com/office/drawing/2014/main" id="{02D3CCD4-6FF7-A59C-37CF-BEF79104BB46}"/>
              </a:ext>
            </a:extLst>
          </p:cNvPr>
          <p:cNvSpPr txBox="1">
            <a:spLocks/>
          </p:cNvSpPr>
          <p:nvPr/>
        </p:nvSpPr>
        <p:spPr>
          <a:xfrm>
            <a:off x="5618452" y="5324547"/>
            <a:ext cx="4133487" cy="83536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t>https://medium.com/@Lynia_Li/as-you-know-there-are-many-types-of-charts-to-be-used-in-data-visualization-54da9b97092e</a:t>
            </a:r>
            <a:endParaRPr lang="en-US" sz="1200" i="1" dirty="0"/>
          </a:p>
        </p:txBody>
      </p:sp>
      <p:sp>
        <p:nvSpPr>
          <p:cNvPr id="3" name="Date Placeholder 2">
            <a:extLst>
              <a:ext uri="{FF2B5EF4-FFF2-40B4-BE49-F238E27FC236}">
                <a16:creationId xmlns:a16="http://schemas.microsoft.com/office/drawing/2014/main" id="{C00D229F-DAE8-1495-DD57-9FBA8F33A19D}"/>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2174A176-B3E5-BB24-CF0E-9429030E837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E69DE040-227D-FD0E-855F-5FBDC056FA35}"/>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5F3353FC-7C18-F43A-0556-429F9319D6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8699"/>
            <a:ext cx="814409" cy="814409"/>
          </a:xfrm>
          <a:prstGeom prst="rect">
            <a:avLst/>
          </a:prstGeom>
        </p:spPr>
      </p:pic>
    </p:spTree>
    <p:extLst>
      <p:ext uri="{BB962C8B-B14F-4D97-AF65-F5344CB8AC3E}">
        <p14:creationId xmlns:p14="http://schemas.microsoft.com/office/powerpoint/2010/main" val="70525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5" name="Text Placeholder 97">
            <a:extLst>
              <a:ext uri="{FF2B5EF4-FFF2-40B4-BE49-F238E27FC236}">
                <a16:creationId xmlns:a16="http://schemas.microsoft.com/office/drawing/2014/main" id="{6EFF21DA-F253-A6F2-121D-9275323511CC}"/>
              </a:ext>
            </a:extLst>
          </p:cNvPr>
          <p:cNvSpPr txBox="1">
            <a:spLocks/>
          </p:cNvSpPr>
          <p:nvPr/>
        </p:nvSpPr>
        <p:spPr>
          <a:xfrm>
            <a:off x="364570" y="9724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Norm</a:t>
            </a:r>
          </a:p>
        </p:txBody>
      </p:sp>
      <p:sp>
        <p:nvSpPr>
          <p:cNvPr id="36" name="Text Placeholder 97">
            <a:extLst>
              <a:ext uri="{FF2B5EF4-FFF2-40B4-BE49-F238E27FC236}">
                <a16:creationId xmlns:a16="http://schemas.microsoft.com/office/drawing/2014/main" id="{736A1CD2-87A4-865B-1D67-0F4C9C28FEBE}"/>
              </a:ext>
            </a:extLst>
          </p:cNvPr>
          <p:cNvSpPr txBox="1">
            <a:spLocks/>
          </p:cNvSpPr>
          <p:nvPr/>
        </p:nvSpPr>
        <p:spPr>
          <a:xfrm>
            <a:off x="364569" y="3644589"/>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endParaRPr lang="en-ZA" sz="1600" b="1" dirty="0">
              <a:solidFill>
                <a:schemeClr val="accent6"/>
              </a:solidFill>
            </a:endParaRPr>
          </a:p>
        </p:txBody>
      </p:sp>
      <p:grpSp>
        <p:nvGrpSpPr>
          <p:cNvPr id="55" name="Group 54">
            <a:extLst>
              <a:ext uri="{FF2B5EF4-FFF2-40B4-BE49-F238E27FC236}">
                <a16:creationId xmlns:a16="http://schemas.microsoft.com/office/drawing/2014/main" id="{98E3E104-5062-CCD6-A2AC-A8BB01FEE0E9}"/>
              </a:ext>
            </a:extLst>
          </p:cNvPr>
          <p:cNvGrpSpPr/>
          <p:nvPr/>
        </p:nvGrpSpPr>
        <p:grpSpPr>
          <a:xfrm>
            <a:off x="2619006" y="916967"/>
            <a:ext cx="8368560" cy="2461472"/>
            <a:chOff x="2619006" y="972420"/>
            <a:chExt cx="8368560" cy="2461472"/>
          </a:xfrm>
        </p:grpSpPr>
        <p:pic>
          <p:nvPicPr>
            <p:cNvPr id="39" name="Picture 38">
              <a:extLst>
                <a:ext uri="{FF2B5EF4-FFF2-40B4-BE49-F238E27FC236}">
                  <a16:creationId xmlns:a16="http://schemas.microsoft.com/office/drawing/2014/main" id="{1508FBEC-A2D5-233F-9EF1-0BF64A6D9F0E}"/>
                </a:ext>
              </a:extLst>
            </p:cNvPr>
            <p:cNvPicPr>
              <a:picLocks noChangeAspect="1"/>
            </p:cNvPicPr>
            <p:nvPr/>
          </p:nvPicPr>
          <p:blipFill>
            <a:blip r:embed="rId2"/>
            <a:srcRect/>
            <a:stretch/>
          </p:blipFill>
          <p:spPr>
            <a:xfrm>
              <a:off x="2619006" y="972420"/>
              <a:ext cx="2092140" cy="2092140"/>
            </a:xfrm>
            <a:prstGeom prst="rect">
              <a:avLst/>
            </a:prstGeom>
          </p:spPr>
        </p:pic>
        <p:sp>
          <p:nvSpPr>
            <p:cNvPr id="40" name="TextBox 39">
              <a:extLst>
                <a:ext uri="{FF2B5EF4-FFF2-40B4-BE49-F238E27FC236}">
                  <a16:creationId xmlns:a16="http://schemas.microsoft.com/office/drawing/2014/main" id="{C1EF5F70-737B-51A3-9B22-5F30FA376AD7}"/>
                </a:ext>
              </a:extLst>
            </p:cNvPr>
            <p:cNvSpPr txBox="1"/>
            <p:nvPr/>
          </p:nvSpPr>
          <p:spPr>
            <a:xfrm>
              <a:off x="3048000" y="3052693"/>
              <a:ext cx="1248846" cy="369332"/>
            </a:xfrm>
            <a:prstGeom prst="rect">
              <a:avLst/>
            </a:prstGeom>
            <a:noFill/>
          </p:spPr>
          <p:txBody>
            <a:bodyPr wrap="square" rtlCol="0">
              <a:spAutoFit/>
            </a:bodyPr>
            <a:lstStyle/>
            <a:p>
              <a:r>
                <a:rPr lang="en-US" dirty="0">
                  <a:solidFill>
                    <a:schemeClr val="bg1"/>
                  </a:solidFill>
                </a:rPr>
                <a:t>norm_399</a:t>
              </a:r>
            </a:p>
          </p:txBody>
        </p:sp>
        <p:pic>
          <p:nvPicPr>
            <p:cNvPr id="41" name="Picture 40">
              <a:extLst>
                <a:ext uri="{FF2B5EF4-FFF2-40B4-BE49-F238E27FC236}">
                  <a16:creationId xmlns:a16="http://schemas.microsoft.com/office/drawing/2014/main" id="{4034D3A1-BF17-D8B1-5465-01C0F3A62F6D}"/>
                </a:ext>
              </a:extLst>
            </p:cNvPr>
            <p:cNvPicPr>
              <a:picLocks noChangeAspect="1"/>
            </p:cNvPicPr>
            <p:nvPr/>
          </p:nvPicPr>
          <p:blipFill>
            <a:blip r:embed="rId3"/>
            <a:srcRect/>
            <a:stretch/>
          </p:blipFill>
          <p:spPr>
            <a:xfrm>
              <a:off x="4711146" y="972420"/>
              <a:ext cx="2092140" cy="2092140"/>
            </a:xfrm>
            <a:prstGeom prst="rect">
              <a:avLst/>
            </a:prstGeom>
          </p:spPr>
        </p:pic>
        <p:sp>
          <p:nvSpPr>
            <p:cNvPr id="42" name="TextBox 41">
              <a:extLst>
                <a:ext uri="{FF2B5EF4-FFF2-40B4-BE49-F238E27FC236}">
                  <a16:creationId xmlns:a16="http://schemas.microsoft.com/office/drawing/2014/main" id="{941CF330-0C25-48D7-DC12-64B0413FFFE2}"/>
                </a:ext>
              </a:extLst>
            </p:cNvPr>
            <p:cNvSpPr txBox="1"/>
            <p:nvPr/>
          </p:nvSpPr>
          <p:spPr>
            <a:xfrm>
              <a:off x="5185084" y="3064560"/>
              <a:ext cx="1248846" cy="369332"/>
            </a:xfrm>
            <a:prstGeom prst="rect">
              <a:avLst/>
            </a:prstGeom>
            <a:noFill/>
          </p:spPr>
          <p:txBody>
            <a:bodyPr wrap="square" rtlCol="0">
              <a:spAutoFit/>
            </a:bodyPr>
            <a:lstStyle/>
            <a:p>
              <a:r>
                <a:rPr lang="en-US" dirty="0">
                  <a:solidFill>
                    <a:schemeClr val="bg1"/>
                  </a:solidFill>
                </a:rPr>
                <a:t>norm_695</a:t>
              </a:r>
            </a:p>
          </p:txBody>
        </p:sp>
        <p:pic>
          <p:nvPicPr>
            <p:cNvPr id="43" name="Picture 42">
              <a:extLst>
                <a:ext uri="{FF2B5EF4-FFF2-40B4-BE49-F238E27FC236}">
                  <a16:creationId xmlns:a16="http://schemas.microsoft.com/office/drawing/2014/main" id="{D5D357B6-81D8-C676-4F2E-937A33FE69BA}"/>
                </a:ext>
              </a:extLst>
            </p:cNvPr>
            <p:cNvPicPr>
              <a:picLocks noChangeAspect="1"/>
            </p:cNvPicPr>
            <p:nvPr/>
          </p:nvPicPr>
          <p:blipFill>
            <a:blip r:embed="rId4"/>
            <a:srcRect/>
            <a:stretch/>
          </p:blipFill>
          <p:spPr>
            <a:xfrm>
              <a:off x="6803286" y="972420"/>
              <a:ext cx="2092140" cy="2092140"/>
            </a:xfrm>
            <a:prstGeom prst="rect">
              <a:avLst/>
            </a:prstGeom>
          </p:spPr>
        </p:pic>
        <p:sp>
          <p:nvSpPr>
            <p:cNvPr id="44" name="TextBox 43">
              <a:extLst>
                <a:ext uri="{FF2B5EF4-FFF2-40B4-BE49-F238E27FC236}">
                  <a16:creationId xmlns:a16="http://schemas.microsoft.com/office/drawing/2014/main" id="{3D360C6C-3606-117F-48D3-72B9B05F3C2F}"/>
                </a:ext>
              </a:extLst>
            </p:cNvPr>
            <p:cNvSpPr txBox="1"/>
            <p:nvPr/>
          </p:nvSpPr>
          <p:spPr>
            <a:xfrm>
              <a:off x="7217586" y="3057865"/>
              <a:ext cx="1591837" cy="369332"/>
            </a:xfrm>
            <a:prstGeom prst="rect">
              <a:avLst/>
            </a:prstGeom>
            <a:noFill/>
          </p:spPr>
          <p:txBody>
            <a:bodyPr wrap="square" rtlCol="0">
              <a:spAutoFit/>
            </a:bodyPr>
            <a:lstStyle/>
            <a:p>
              <a:r>
                <a:rPr lang="en-US" dirty="0">
                  <a:solidFill>
                    <a:schemeClr val="bg1"/>
                  </a:solidFill>
                </a:rPr>
                <a:t>norm_1185</a:t>
              </a:r>
            </a:p>
          </p:txBody>
        </p:sp>
        <p:pic>
          <p:nvPicPr>
            <p:cNvPr id="45" name="Picture 44">
              <a:extLst>
                <a:ext uri="{FF2B5EF4-FFF2-40B4-BE49-F238E27FC236}">
                  <a16:creationId xmlns:a16="http://schemas.microsoft.com/office/drawing/2014/main" id="{17E32233-6B78-8B3B-ACBE-18F70112C165}"/>
                </a:ext>
              </a:extLst>
            </p:cNvPr>
            <p:cNvPicPr>
              <a:picLocks noChangeAspect="1"/>
            </p:cNvPicPr>
            <p:nvPr/>
          </p:nvPicPr>
          <p:blipFill>
            <a:blip r:embed="rId5"/>
            <a:srcRect/>
            <a:stretch/>
          </p:blipFill>
          <p:spPr>
            <a:xfrm>
              <a:off x="8895426" y="972420"/>
              <a:ext cx="2092140" cy="2092140"/>
            </a:xfrm>
            <a:prstGeom prst="rect">
              <a:avLst/>
            </a:prstGeom>
          </p:spPr>
        </p:pic>
        <p:sp>
          <p:nvSpPr>
            <p:cNvPr id="46" name="TextBox 45">
              <a:extLst>
                <a:ext uri="{FF2B5EF4-FFF2-40B4-BE49-F238E27FC236}">
                  <a16:creationId xmlns:a16="http://schemas.microsoft.com/office/drawing/2014/main" id="{BD95CDEC-B94D-43F0-6CE3-2DA97B36A5FF}"/>
                </a:ext>
              </a:extLst>
            </p:cNvPr>
            <p:cNvSpPr txBox="1"/>
            <p:nvPr/>
          </p:nvSpPr>
          <p:spPr>
            <a:xfrm>
              <a:off x="9309726" y="3052693"/>
              <a:ext cx="1542363" cy="369332"/>
            </a:xfrm>
            <a:prstGeom prst="rect">
              <a:avLst/>
            </a:prstGeom>
            <a:noFill/>
          </p:spPr>
          <p:txBody>
            <a:bodyPr wrap="square" rtlCol="0">
              <a:spAutoFit/>
            </a:bodyPr>
            <a:lstStyle/>
            <a:p>
              <a:r>
                <a:rPr lang="en-US" dirty="0">
                  <a:solidFill>
                    <a:schemeClr val="bg1"/>
                  </a:solidFill>
                </a:rPr>
                <a:t>norm_1929</a:t>
              </a:r>
            </a:p>
          </p:txBody>
        </p:sp>
      </p:grpSp>
      <p:grpSp>
        <p:nvGrpSpPr>
          <p:cNvPr id="56" name="Group 55">
            <a:extLst>
              <a:ext uri="{FF2B5EF4-FFF2-40B4-BE49-F238E27FC236}">
                <a16:creationId xmlns:a16="http://schemas.microsoft.com/office/drawing/2014/main" id="{8E65C09F-3906-4128-4745-F95D0A9F8D57}"/>
              </a:ext>
            </a:extLst>
          </p:cNvPr>
          <p:cNvGrpSpPr/>
          <p:nvPr/>
        </p:nvGrpSpPr>
        <p:grpSpPr>
          <a:xfrm>
            <a:off x="2619006" y="3435976"/>
            <a:ext cx="8648798" cy="2547656"/>
            <a:chOff x="2619006" y="972420"/>
            <a:chExt cx="8648798" cy="2547656"/>
          </a:xfrm>
        </p:grpSpPr>
        <p:pic>
          <p:nvPicPr>
            <p:cNvPr id="57" name="Picture 56">
              <a:extLst>
                <a:ext uri="{FF2B5EF4-FFF2-40B4-BE49-F238E27FC236}">
                  <a16:creationId xmlns:a16="http://schemas.microsoft.com/office/drawing/2014/main" id="{D72ABBF6-91BC-791F-F4CD-B3DC5DA2467C}"/>
                </a:ext>
              </a:extLst>
            </p:cNvPr>
            <p:cNvPicPr>
              <a:picLocks noChangeAspect="1"/>
            </p:cNvPicPr>
            <p:nvPr/>
          </p:nvPicPr>
          <p:blipFill>
            <a:blip r:embed="rId6"/>
            <a:srcRect/>
            <a:stretch/>
          </p:blipFill>
          <p:spPr>
            <a:xfrm>
              <a:off x="2619006" y="972420"/>
              <a:ext cx="2092140" cy="2092140"/>
            </a:xfrm>
            <a:prstGeom prst="rect">
              <a:avLst/>
            </a:prstGeom>
          </p:spPr>
        </p:pic>
        <p:sp>
          <p:nvSpPr>
            <p:cNvPr id="58" name="TextBox 57">
              <a:extLst>
                <a:ext uri="{FF2B5EF4-FFF2-40B4-BE49-F238E27FC236}">
                  <a16:creationId xmlns:a16="http://schemas.microsoft.com/office/drawing/2014/main" id="{02DB7C5D-4C84-3371-5461-C79AE4F22071}"/>
                </a:ext>
              </a:extLst>
            </p:cNvPr>
            <p:cNvSpPr txBox="1"/>
            <p:nvPr/>
          </p:nvSpPr>
          <p:spPr>
            <a:xfrm>
              <a:off x="3169360" y="3149742"/>
              <a:ext cx="1557935" cy="369332"/>
            </a:xfrm>
            <a:prstGeom prst="rect">
              <a:avLst/>
            </a:prstGeom>
            <a:noFill/>
          </p:spPr>
          <p:txBody>
            <a:bodyPr wrap="square" rtlCol="0">
              <a:spAutoFit/>
            </a:bodyPr>
            <a:lstStyle/>
            <a:p>
              <a:r>
                <a:rPr lang="en-US" dirty="0">
                  <a:solidFill>
                    <a:schemeClr val="bg1"/>
                  </a:solidFill>
                </a:rPr>
                <a:t>unif_18</a:t>
              </a:r>
            </a:p>
          </p:txBody>
        </p:sp>
        <p:pic>
          <p:nvPicPr>
            <p:cNvPr id="59" name="Picture 58">
              <a:extLst>
                <a:ext uri="{FF2B5EF4-FFF2-40B4-BE49-F238E27FC236}">
                  <a16:creationId xmlns:a16="http://schemas.microsoft.com/office/drawing/2014/main" id="{93D34740-FE38-2476-B8A0-6794D57208BF}"/>
                </a:ext>
              </a:extLst>
            </p:cNvPr>
            <p:cNvPicPr>
              <a:picLocks noChangeAspect="1"/>
            </p:cNvPicPr>
            <p:nvPr/>
          </p:nvPicPr>
          <p:blipFill>
            <a:blip r:embed="rId7"/>
            <a:srcRect/>
            <a:stretch/>
          </p:blipFill>
          <p:spPr>
            <a:xfrm>
              <a:off x="4711146" y="972420"/>
              <a:ext cx="2092140" cy="2092140"/>
            </a:xfrm>
            <a:prstGeom prst="rect">
              <a:avLst/>
            </a:prstGeom>
          </p:spPr>
        </p:pic>
        <p:sp>
          <p:nvSpPr>
            <p:cNvPr id="60" name="TextBox 59">
              <a:extLst>
                <a:ext uri="{FF2B5EF4-FFF2-40B4-BE49-F238E27FC236}">
                  <a16:creationId xmlns:a16="http://schemas.microsoft.com/office/drawing/2014/main" id="{EB6D2EE9-0634-F124-86DF-AD56C2C2B7EE}"/>
                </a:ext>
              </a:extLst>
            </p:cNvPr>
            <p:cNvSpPr txBox="1"/>
            <p:nvPr/>
          </p:nvSpPr>
          <p:spPr>
            <a:xfrm>
              <a:off x="5196753" y="3150744"/>
              <a:ext cx="1446275" cy="369332"/>
            </a:xfrm>
            <a:prstGeom prst="rect">
              <a:avLst/>
            </a:prstGeom>
            <a:noFill/>
          </p:spPr>
          <p:txBody>
            <a:bodyPr wrap="square" rtlCol="0">
              <a:spAutoFit/>
            </a:bodyPr>
            <a:lstStyle/>
            <a:p>
              <a:r>
                <a:rPr lang="en-US" dirty="0">
                  <a:solidFill>
                    <a:schemeClr val="bg1"/>
                  </a:solidFill>
                </a:rPr>
                <a:t>unif_352</a:t>
              </a:r>
            </a:p>
          </p:txBody>
        </p:sp>
        <p:pic>
          <p:nvPicPr>
            <p:cNvPr id="61" name="Picture 60">
              <a:extLst>
                <a:ext uri="{FF2B5EF4-FFF2-40B4-BE49-F238E27FC236}">
                  <a16:creationId xmlns:a16="http://schemas.microsoft.com/office/drawing/2014/main" id="{AC40B932-56BF-98B1-D109-02C7162E0092}"/>
                </a:ext>
              </a:extLst>
            </p:cNvPr>
            <p:cNvPicPr>
              <a:picLocks noChangeAspect="1"/>
            </p:cNvPicPr>
            <p:nvPr/>
          </p:nvPicPr>
          <p:blipFill>
            <a:blip r:embed="rId8"/>
            <a:srcRect/>
            <a:stretch/>
          </p:blipFill>
          <p:spPr>
            <a:xfrm>
              <a:off x="6803286" y="972420"/>
              <a:ext cx="2092140" cy="2092140"/>
            </a:xfrm>
            <a:prstGeom prst="rect">
              <a:avLst/>
            </a:prstGeom>
          </p:spPr>
        </p:pic>
        <p:sp>
          <p:nvSpPr>
            <p:cNvPr id="62" name="TextBox 61">
              <a:extLst>
                <a:ext uri="{FF2B5EF4-FFF2-40B4-BE49-F238E27FC236}">
                  <a16:creationId xmlns:a16="http://schemas.microsoft.com/office/drawing/2014/main" id="{68FF5068-AAAB-498E-B68E-0F622D96694B}"/>
                </a:ext>
              </a:extLst>
            </p:cNvPr>
            <p:cNvSpPr txBox="1"/>
            <p:nvPr/>
          </p:nvSpPr>
          <p:spPr>
            <a:xfrm>
              <a:off x="7379078" y="3149742"/>
              <a:ext cx="1557934" cy="369332"/>
            </a:xfrm>
            <a:prstGeom prst="rect">
              <a:avLst/>
            </a:prstGeom>
            <a:noFill/>
          </p:spPr>
          <p:txBody>
            <a:bodyPr wrap="square" rtlCol="0">
              <a:spAutoFit/>
            </a:bodyPr>
            <a:lstStyle/>
            <a:p>
              <a:r>
                <a:rPr lang="en-US" dirty="0">
                  <a:solidFill>
                    <a:schemeClr val="bg1"/>
                  </a:solidFill>
                </a:rPr>
                <a:t>unif_763</a:t>
              </a:r>
            </a:p>
          </p:txBody>
        </p:sp>
        <p:pic>
          <p:nvPicPr>
            <p:cNvPr id="63" name="Picture 62">
              <a:extLst>
                <a:ext uri="{FF2B5EF4-FFF2-40B4-BE49-F238E27FC236}">
                  <a16:creationId xmlns:a16="http://schemas.microsoft.com/office/drawing/2014/main" id="{951B753B-D79B-E363-9D11-4D4527C92BF3}"/>
                </a:ext>
              </a:extLst>
            </p:cNvPr>
            <p:cNvPicPr>
              <a:picLocks noChangeAspect="1"/>
            </p:cNvPicPr>
            <p:nvPr/>
          </p:nvPicPr>
          <p:blipFill>
            <a:blip r:embed="rId9"/>
            <a:srcRect/>
            <a:stretch/>
          </p:blipFill>
          <p:spPr>
            <a:xfrm>
              <a:off x="8895426" y="972420"/>
              <a:ext cx="2092140" cy="2092140"/>
            </a:xfrm>
            <a:prstGeom prst="rect">
              <a:avLst/>
            </a:prstGeom>
          </p:spPr>
        </p:pic>
        <p:sp>
          <p:nvSpPr>
            <p:cNvPr id="64" name="TextBox 63">
              <a:extLst>
                <a:ext uri="{FF2B5EF4-FFF2-40B4-BE49-F238E27FC236}">
                  <a16:creationId xmlns:a16="http://schemas.microsoft.com/office/drawing/2014/main" id="{D0DFFE4C-49EF-FB43-68EF-597AB211063A}"/>
                </a:ext>
              </a:extLst>
            </p:cNvPr>
            <p:cNvSpPr txBox="1"/>
            <p:nvPr/>
          </p:nvSpPr>
          <p:spPr>
            <a:xfrm>
              <a:off x="9452964" y="3140356"/>
              <a:ext cx="1814840" cy="369332"/>
            </a:xfrm>
            <a:prstGeom prst="rect">
              <a:avLst/>
            </a:prstGeom>
            <a:noFill/>
          </p:spPr>
          <p:txBody>
            <a:bodyPr wrap="square" rtlCol="0">
              <a:spAutoFit/>
            </a:bodyPr>
            <a:lstStyle/>
            <a:p>
              <a:r>
                <a:rPr lang="en-US" dirty="0">
                  <a:solidFill>
                    <a:schemeClr val="bg1"/>
                  </a:solidFill>
                </a:rPr>
                <a:t>unif_1436</a:t>
              </a:r>
            </a:p>
          </p:txBody>
        </p:sp>
      </p:grpSp>
      <p:sp>
        <p:nvSpPr>
          <p:cNvPr id="2" name="Title 1">
            <a:extLst>
              <a:ext uri="{FF2B5EF4-FFF2-40B4-BE49-F238E27FC236}">
                <a16:creationId xmlns:a16="http://schemas.microsoft.com/office/drawing/2014/main" id="{A57FC28D-4BC1-20E6-7820-511F445682FB}"/>
              </a:ext>
            </a:extLst>
          </p:cNvPr>
          <p:cNvSpPr txBox="1">
            <a:spLocks/>
          </p:cNvSpPr>
          <p:nvPr/>
        </p:nvSpPr>
        <p:spPr>
          <a:xfrm>
            <a:off x="2746461" y="290618"/>
            <a:ext cx="7398432" cy="580029"/>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a:t>Misclassification as natural</a:t>
            </a:r>
            <a:endParaRPr lang="en-US" dirty="0"/>
          </a:p>
        </p:txBody>
      </p:sp>
      <p:pic>
        <p:nvPicPr>
          <p:cNvPr id="3" name="Graphic 2" descr="Hamburger Menu Icon with solid fill">
            <a:hlinkClick r:id="rId10" action="ppaction://hlinksldjump"/>
            <a:extLst>
              <a:ext uri="{FF2B5EF4-FFF2-40B4-BE49-F238E27FC236}">
                <a16:creationId xmlns:a16="http://schemas.microsoft.com/office/drawing/2014/main" id="{68F17885-AE0D-5A08-BED7-C4E6323546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38774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4D9A-00B5-DD85-D7ED-F897760921F4}"/>
              </a:ext>
            </a:extLst>
          </p:cNvPr>
          <p:cNvSpPr>
            <a:spLocks noGrp="1"/>
          </p:cNvSpPr>
          <p:nvPr>
            <p:ph type="title"/>
          </p:nvPr>
        </p:nvSpPr>
        <p:spPr>
          <a:xfrm>
            <a:off x="3910276" y="1955650"/>
            <a:ext cx="7532976" cy="1417028"/>
          </a:xfrm>
        </p:spPr>
        <p:txBody>
          <a:bodyPr/>
          <a:lstStyle/>
          <a:p>
            <a:r>
              <a:rPr lang="en-US" dirty="0"/>
              <a:t>Distribution graph classifiers</a:t>
            </a:r>
          </a:p>
        </p:txBody>
      </p:sp>
      <p:sp>
        <p:nvSpPr>
          <p:cNvPr id="4" name="Footer Placeholder 3">
            <a:extLst>
              <a:ext uri="{FF2B5EF4-FFF2-40B4-BE49-F238E27FC236}">
                <a16:creationId xmlns:a16="http://schemas.microsoft.com/office/drawing/2014/main" id="{8E283542-CA62-CFAC-3FC1-6FCCDDA7738C}"/>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C24A63D1-8724-7DD0-77D3-932253F6D424}"/>
              </a:ext>
            </a:extLst>
          </p:cNvPr>
          <p:cNvSpPr>
            <a:spLocks noGrp="1"/>
          </p:cNvSpPr>
          <p:nvPr>
            <p:ph type="sldNum" sz="quarter" idx="4"/>
          </p:nvPr>
        </p:nvSpPr>
        <p:spPr/>
        <p:txBody>
          <a:bodyPr/>
          <a:lstStyle/>
          <a:p>
            <a:pPr>
              <a:defRPr/>
            </a:pPr>
            <a:fld id="{8D1FC6F8-0BCD-47E9-9C64-690771D9C143}" type="slidenum">
              <a:rPr lang="en-US" smtClean="0"/>
              <a:pPr>
                <a:defRPr/>
              </a:pPr>
              <a:t>61</a:t>
            </a:fld>
            <a:endParaRPr lang="en-US" dirty="0"/>
          </a:p>
        </p:txBody>
      </p:sp>
      <p:sp>
        <p:nvSpPr>
          <p:cNvPr id="6" name="Date Placeholder 5">
            <a:extLst>
              <a:ext uri="{FF2B5EF4-FFF2-40B4-BE49-F238E27FC236}">
                <a16:creationId xmlns:a16="http://schemas.microsoft.com/office/drawing/2014/main" id="{20842709-9823-1C2F-6B1B-FB7F21144A57}"/>
              </a:ext>
            </a:extLst>
          </p:cNvPr>
          <p:cNvSpPr>
            <a:spLocks noGrp="1"/>
          </p:cNvSpPr>
          <p:nvPr>
            <p:ph type="dt" sz="half" idx="2"/>
          </p:nvPr>
        </p:nvSpPr>
        <p:spPr/>
        <p:txBody>
          <a:bodyPr/>
          <a:lstStyle/>
          <a:p>
            <a:pPr>
              <a:defRPr/>
            </a:pPr>
            <a:r>
              <a:rPr lang="en-US" cap="all"/>
              <a:t>Jan 23, 2024</a:t>
            </a:r>
            <a:endParaRPr lang="en-US" cap="all" dirty="0"/>
          </a:p>
        </p:txBody>
      </p:sp>
      <p:sp>
        <p:nvSpPr>
          <p:cNvPr id="3" name="Title 5">
            <a:extLst>
              <a:ext uri="{FF2B5EF4-FFF2-40B4-BE49-F238E27FC236}">
                <a16:creationId xmlns:a16="http://schemas.microsoft.com/office/drawing/2014/main" id="{58F1C526-42EC-7867-D0F7-4BB7CA03A507}"/>
              </a:ext>
            </a:extLst>
          </p:cNvPr>
          <p:cNvSpPr txBox="1">
            <a:spLocks/>
          </p:cNvSpPr>
          <p:nvPr/>
        </p:nvSpPr>
        <p:spPr>
          <a:xfrm>
            <a:off x="5425440" y="2741026"/>
            <a:ext cx="5002478" cy="2357066"/>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a:t>Results</a:t>
            </a:r>
            <a:endParaRPr lang="en-US" dirty="0"/>
          </a:p>
        </p:txBody>
      </p:sp>
      <p:pic>
        <p:nvPicPr>
          <p:cNvPr id="7" name="Graphic 6" descr="Hamburger Menu Icon with solid fill">
            <a:hlinkClick r:id="rId2" action="ppaction://hlinksldjump"/>
            <a:extLst>
              <a:ext uri="{FF2B5EF4-FFF2-40B4-BE49-F238E27FC236}">
                <a16:creationId xmlns:a16="http://schemas.microsoft.com/office/drawing/2014/main" id="{AAD7989E-D0D5-4667-9157-7CFB36610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91279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62</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struggled more to classify the graphs, but still managed almost 80% validation accuracy after 10 epochs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79.25%</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608921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63</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DIST_115x86_1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675082" y="5708988"/>
            <a:ext cx="7169377" cy="56246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Increasing the quality of the image greatly increased accuracy</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1A36AA5C-00C8-5ECD-8391-863EA2EEBD76}"/>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93.00%</a:t>
            </a:r>
          </a:p>
        </p:txBody>
      </p:sp>
      <p:pic>
        <p:nvPicPr>
          <p:cNvPr id="3" name="Graphic 2" descr="Hamburger Menu Icon with solid fill">
            <a:hlinkClick r:id="rId3" action="ppaction://hlinksldjump"/>
            <a:extLst>
              <a:ext uri="{FF2B5EF4-FFF2-40B4-BE49-F238E27FC236}">
                <a16:creationId xmlns:a16="http://schemas.microsoft.com/office/drawing/2014/main" id="{D20C18CB-9FA3-74E4-C848-BAF6DE21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281325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64</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DIST_153x115_1</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588943" y="5708988"/>
            <a:ext cx="6653501" cy="718316"/>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Diminishing return in regards of image quality since the validation accuracy only improved by 0.5% to 93.5% from the 115x86 images.</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115x86</a:t>
            </a:r>
          </a:p>
        </p:txBody>
      </p:sp>
      <p:sp>
        <p:nvSpPr>
          <p:cNvPr id="2" name="TextBox 1">
            <a:extLst>
              <a:ext uri="{FF2B5EF4-FFF2-40B4-BE49-F238E27FC236}">
                <a16:creationId xmlns:a16="http://schemas.microsoft.com/office/drawing/2014/main" id="{041F0231-DB11-742C-2103-72043D3B39A8}"/>
              </a:ext>
            </a:extLst>
          </p:cNvPr>
          <p:cNvSpPr txBox="1"/>
          <p:nvPr/>
        </p:nvSpPr>
        <p:spPr>
          <a:xfrm>
            <a:off x="4565373" y="2668211"/>
            <a:ext cx="742121" cy="307777"/>
          </a:xfrm>
          <a:prstGeom prst="rect">
            <a:avLst/>
          </a:prstGeom>
          <a:noFill/>
        </p:spPr>
        <p:txBody>
          <a:bodyPr wrap="square" rtlCol="0">
            <a:spAutoFit/>
          </a:bodyPr>
          <a:lstStyle/>
          <a:p>
            <a:r>
              <a:rPr lang="en-US" sz="1400" dirty="0">
                <a:solidFill>
                  <a:srgbClr val="FF9900"/>
                </a:solidFill>
              </a:rPr>
              <a:t>93.50%</a:t>
            </a:r>
          </a:p>
        </p:txBody>
      </p:sp>
      <p:pic>
        <p:nvPicPr>
          <p:cNvPr id="3" name="Graphic 2" descr="Hamburger Menu Icon with solid fill">
            <a:hlinkClick r:id="rId3" action="ppaction://hlinksldjump"/>
            <a:extLst>
              <a:ext uri="{FF2B5EF4-FFF2-40B4-BE49-F238E27FC236}">
                <a16:creationId xmlns:a16="http://schemas.microsoft.com/office/drawing/2014/main" id="{5323E65C-EA85-0DD0-DAA9-2079884D24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9080947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CD5F-7A60-A215-2814-331327E929D2}"/>
              </a:ext>
            </a:extLst>
          </p:cNvPr>
          <p:cNvSpPr>
            <a:spLocks noGrp="1"/>
          </p:cNvSpPr>
          <p:nvPr>
            <p:ph type="title"/>
          </p:nvPr>
        </p:nvSpPr>
        <p:spPr>
          <a:xfrm>
            <a:off x="3122590" y="1368938"/>
            <a:ext cx="5259410" cy="580029"/>
          </a:xfrm>
        </p:spPr>
        <p:txBody>
          <a:bodyPr/>
          <a:lstStyle/>
          <a:p>
            <a:r>
              <a:rPr lang="en-US" dirty="0"/>
              <a:t>Evaluation Overview</a:t>
            </a:r>
          </a:p>
        </p:txBody>
      </p:sp>
      <p:sp>
        <p:nvSpPr>
          <p:cNvPr id="4" name="Footer Placeholder 3">
            <a:extLst>
              <a:ext uri="{FF2B5EF4-FFF2-40B4-BE49-F238E27FC236}">
                <a16:creationId xmlns:a16="http://schemas.microsoft.com/office/drawing/2014/main" id="{FC734358-7A6B-4708-4819-1FAF2E47195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D959B677-97E0-FB9F-73C6-773930EF12A0}"/>
              </a:ext>
            </a:extLst>
          </p:cNvPr>
          <p:cNvSpPr>
            <a:spLocks noGrp="1"/>
          </p:cNvSpPr>
          <p:nvPr>
            <p:ph type="sldNum" sz="quarter" idx="4"/>
          </p:nvPr>
        </p:nvSpPr>
        <p:spPr/>
        <p:txBody>
          <a:bodyPr/>
          <a:lstStyle/>
          <a:p>
            <a:pPr>
              <a:defRPr/>
            </a:pPr>
            <a:fld id="{8D1FC6F8-0BCD-47E9-9C64-690771D9C143}" type="slidenum">
              <a:rPr lang="en-US" smtClean="0"/>
              <a:pPr>
                <a:defRPr/>
              </a:pPr>
              <a:t>65</a:t>
            </a:fld>
            <a:endParaRPr lang="en-US" dirty="0"/>
          </a:p>
        </p:txBody>
      </p:sp>
      <p:sp>
        <p:nvSpPr>
          <p:cNvPr id="6" name="Date Placeholder 5">
            <a:extLst>
              <a:ext uri="{FF2B5EF4-FFF2-40B4-BE49-F238E27FC236}">
                <a16:creationId xmlns:a16="http://schemas.microsoft.com/office/drawing/2014/main" id="{B2E99DED-AAF6-0CBD-3BA5-FA7EFB7DCE82}"/>
              </a:ext>
            </a:extLst>
          </p:cNvPr>
          <p:cNvSpPr>
            <a:spLocks noGrp="1"/>
          </p:cNvSpPr>
          <p:nvPr>
            <p:ph type="dt" sz="half" idx="2"/>
          </p:nvPr>
        </p:nvSpPr>
        <p:spPr/>
        <p:txBody>
          <a:bodyPr/>
          <a:lstStyle/>
          <a:p>
            <a:pPr>
              <a:defRPr/>
            </a:pPr>
            <a:r>
              <a:rPr lang="en-US" cap="all"/>
              <a:t>Jan 23, 2024</a:t>
            </a:r>
            <a:endParaRPr lang="en-US" cap="all" dirty="0"/>
          </a:p>
        </p:txBody>
      </p:sp>
      <p:sp>
        <p:nvSpPr>
          <p:cNvPr id="9" name="Text Placeholder 97">
            <a:extLst>
              <a:ext uri="{FF2B5EF4-FFF2-40B4-BE49-F238E27FC236}">
                <a16:creationId xmlns:a16="http://schemas.microsoft.com/office/drawing/2014/main" id="{71602316-47F3-C3DE-C1FB-F4A3AB2D5E07}"/>
              </a:ext>
            </a:extLst>
          </p:cNvPr>
          <p:cNvSpPr txBox="1">
            <a:spLocks/>
          </p:cNvSpPr>
          <p:nvPr/>
        </p:nvSpPr>
        <p:spPr>
          <a:xfrm>
            <a:off x="978452" y="1874171"/>
            <a:ext cx="10266017"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The model can’t consistently classify ~7% of the images when validating. What are the that are getting misclassified?</a:t>
            </a:r>
          </a:p>
        </p:txBody>
      </p:sp>
      <p:graphicFrame>
        <p:nvGraphicFramePr>
          <p:cNvPr id="3" name="Table 2">
            <a:extLst>
              <a:ext uri="{FF2B5EF4-FFF2-40B4-BE49-F238E27FC236}">
                <a16:creationId xmlns:a16="http://schemas.microsoft.com/office/drawing/2014/main" id="{B97D67CF-94B7-41AA-AFB3-5CD20A3BF74F}"/>
              </a:ext>
            </a:extLst>
          </p:cNvPr>
          <p:cNvGraphicFramePr>
            <a:graphicFrameLocks noGrp="1"/>
          </p:cNvGraphicFramePr>
          <p:nvPr>
            <p:extLst>
              <p:ext uri="{D42A27DB-BD31-4B8C-83A1-F6EECF244321}">
                <p14:modId xmlns:p14="http://schemas.microsoft.com/office/powerpoint/2010/main" val="2574373284"/>
              </p:ext>
            </p:extLst>
          </p:nvPr>
        </p:nvGraphicFramePr>
        <p:xfrm>
          <a:off x="97845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(exp)</a:t>
                      </a:r>
                    </a:p>
                  </a:txBody>
                  <a:tcPr/>
                </a:tc>
                <a:tc>
                  <a:txBody>
                    <a:bodyPr/>
                    <a:lstStyle/>
                    <a:p>
                      <a:r>
                        <a:rPr lang="en-US" dirty="0"/>
                        <a:t>1851</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149</a:t>
                      </a:r>
                    </a:p>
                  </a:txBody>
                  <a:tcPr/>
                </a:tc>
                <a:extLst>
                  <a:ext uri="{0D108BD9-81ED-4DB2-BD59-A6C34878D82A}">
                    <a16:rowId xmlns:a16="http://schemas.microsoft.com/office/drawing/2014/main" val="170474562"/>
                  </a:ext>
                </a:extLst>
              </a:tr>
            </a:tbl>
          </a:graphicData>
        </a:graphic>
      </p:graphicFrame>
      <p:graphicFrame>
        <p:nvGraphicFramePr>
          <p:cNvPr id="7" name="Table 6">
            <a:extLst>
              <a:ext uri="{FF2B5EF4-FFF2-40B4-BE49-F238E27FC236}">
                <a16:creationId xmlns:a16="http://schemas.microsoft.com/office/drawing/2014/main" id="{D3490215-9026-424D-59C7-0E629DE86E1C}"/>
              </a:ext>
            </a:extLst>
          </p:cNvPr>
          <p:cNvGraphicFramePr>
            <a:graphicFrameLocks noGrp="1"/>
          </p:cNvGraphicFramePr>
          <p:nvPr>
            <p:extLst>
              <p:ext uri="{D42A27DB-BD31-4B8C-83A1-F6EECF244321}">
                <p14:modId xmlns:p14="http://schemas.microsoft.com/office/powerpoint/2010/main" val="1866798701"/>
              </p:ext>
            </p:extLst>
          </p:nvPr>
        </p:nvGraphicFramePr>
        <p:xfrm>
          <a:off x="6364692" y="3104505"/>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lognorm</a:t>
                      </a:r>
                      <a:r>
                        <a:rPr lang="en-US" dirty="0"/>
                        <a:t>)</a:t>
                      </a:r>
                    </a:p>
                  </a:txBody>
                  <a:tcPr/>
                </a:tc>
                <a:tc>
                  <a:txBody>
                    <a:bodyPr/>
                    <a:lstStyle/>
                    <a:p>
                      <a:r>
                        <a:rPr lang="en-US" dirty="0"/>
                        <a:t>1925</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75</a:t>
                      </a:r>
                    </a:p>
                  </a:txBody>
                  <a:tcPr/>
                </a:tc>
                <a:extLst>
                  <a:ext uri="{0D108BD9-81ED-4DB2-BD59-A6C34878D82A}">
                    <a16:rowId xmlns:a16="http://schemas.microsoft.com/office/drawing/2014/main" val="170474562"/>
                  </a:ext>
                </a:extLst>
              </a:tr>
            </a:tbl>
          </a:graphicData>
        </a:graphic>
      </p:graphicFrame>
      <p:sp>
        <p:nvSpPr>
          <p:cNvPr id="8" name="Text Placeholder 97">
            <a:extLst>
              <a:ext uri="{FF2B5EF4-FFF2-40B4-BE49-F238E27FC236}">
                <a16:creationId xmlns:a16="http://schemas.microsoft.com/office/drawing/2014/main" id="{780CEAF0-2FDA-B149-6DA7-B1C0AFCCA09C}"/>
              </a:ext>
            </a:extLst>
          </p:cNvPr>
          <p:cNvSpPr txBox="1">
            <a:spLocks/>
          </p:cNvSpPr>
          <p:nvPr/>
        </p:nvSpPr>
        <p:spPr>
          <a:xfrm>
            <a:off x="883185" y="2661493"/>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Exp in DIST_153x115_1</a:t>
            </a:r>
          </a:p>
        </p:txBody>
      </p:sp>
      <p:sp>
        <p:nvSpPr>
          <p:cNvPr id="11" name="Text Placeholder 97">
            <a:extLst>
              <a:ext uri="{FF2B5EF4-FFF2-40B4-BE49-F238E27FC236}">
                <a16:creationId xmlns:a16="http://schemas.microsoft.com/office/drawing/2014/main" id="{F3619B69-CE88-44FB-E60C-4C910FBB5A2B}"/>
              </a:ext>
            </a:extLst>
          </p:cNvPr>
          <p:cNvSpPr txBox="1">
            <a:spLocks/>
          </p:cNvSpPr>
          <p:nvPr/>
        </p:nvSpPr>
        <p:spPr>
          <a:xfrm>
            <a:off x="978452" y="4237248"/>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92.55% </a:t>
            </a:r>
          </a:p>
        </p:txBody>
      </p:sp>
      <p:sp>
        <p:nvSpPr>
          <p:cNvPr id="12" name="Text Placeholder 97">
            <a:extLst>
              <a:ext uri="{FF2B5EF4-FFF2-40B4-BE49-F238E27FC236}">
                <a16:creationId xmlns:a16="http://schemas.microsoft.com/office/drawing/2014/main" id="{A758BADB-13C1-D86A-0012-0A311E44AFB2}"/>
              </a:ext>
            </a:extLst>
          </p:cNvPr>
          <p:cNvSpPr txBox="1">
            <a:spLocks/>
          </p:cNvSpPr>
          <p:nvPr/>
        </p:nvSpPr>
        <p:spPr>
          <a:xfrm>
            <a:off x="6364692" y="422388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96.25% </a:t>
            </a:r>
          </a:p>
        </p:txBody>
      </p:sp>
      <p:graphicFrame>
        <p:nvGraphicFramePr>
          <p:cNvPr id="13" name="Table 12">
            <a:extLst>
              <a:ext uri="{FF2B5EF4-FFF2-40B4-BE49-F238E27FC236}">
                <a16:creationId xmlns:a16="http://schemas.microsoft.com/office/drawing/2014/main" id="{69218B4E-5713-7D21-CB39-D861E29170AF}"/>
              </a:ext>
            </a:extLst>
          </p:cNvPr>
          <p:cNvGraphicFramePr>
            <a:graphicFrameLocks noGrp="1"/>
          </p:cNvGraphicFramePr>
          <p:nvPr>
            <p:extLst>
              <p:ext uri="{D42A27DB-BD31-4B8C-83A1-F6EECF244321}">
                <p14:modId xmlns:p14="http://schemas.microsoft.com/office/powerpoint/2010/main" val="1639161986"/>
              </p:ext>
            </p:extLst>
          </p:nvPr>
        </p:nvGraphicFramePr>
        <p:xfrm>
          <a:off x="97845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(norm)</a:t>
                      </a:r>
                    </a:p>
                  </a:txBody>
                  <a:tcPr/>
                </a:tc>
                <a:tc>
                  <a:txBody>
                    <a:bodyPr/>
                    <a:lstStyle/>
                    <a:p>
                      <a:r>
                        <a:rPr lang="en-US" dirty="0"/>
                        <a:t>1960</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40</a:t>
                      </a:r>
                    </a:p>
                  </a:txBody>
                  <a:tcPr/>
                </a:tc>
                <a:extLst>
                  <a:ext uri="{0D108BD9-81ED-4DB2-BD59-A6C34878D82A}">
                    <a16:rowId xmlns:a16="http://schemas.microsoft.com/office/drawing/2014/main" val="170474562"/>
                  </a:ext>
                </a:extLst>
              </a:tr>
            </a:tbl>
          </a:graphicData>
        </a:graphic>
      </p:graphicFrame>
      <p:graphicFrame>
        <p:nvGraphicFramePr>
          <p:cNvPr id="14" name="Table 13">
            <a:extLst>
              <a:ext uri="{FF2B5EF4-FFF2-40B4-BE49-F238E27FC236}">
                <a16:creationId xmlns:a16="http://schemas.microsoft.com/office/drawing/2014/main" id="{1048E5F8-D7B1-C8EE-DB2B-8EA9593939D4}"/>
              </a:ext>
            </a:extLst>
          </p:cNvPr>
          <p:cNvGraphicFramePr>
            <a:graphicFrameLocks noGrp="1"/>
          </p:cNvGraphicFramePr>
          <p:nvPr>
            <p:extLst>
              <p:ext uri="{D42A27DB-BD31-4B8C-83A1-F6EECF244321}">
                <p14:modId xmlns:p14="http://schemas.microsoft.com/office/powerpoint/2010/main" val="395309681"/>
              </p:ext>
            </p:extLst>
          </p:nvPr>
        </p:nvGraphicFramePr>
        <p:xfrm>
          <a:off x="6364692" y="5069577"/>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5" name="Text Placeholder 97">
            <a:extLst>
              <a:ext uri="{FF2B5EF4-FFF2-40B4-BE49-F238E27FC236}">
                <a16:creationId xmlns:a16="http://schemas.microsoft.com/office/drawing/2014/main" id="{5F870F02-A5BD-56B8-8487-2D0B7BC344FC}"/>
              </a:ext>
            </a:extLst>
          </p:cNvPr>
          <p:cNvSpPr txBox="1">
            <a:spLocks/>
          </p:cNvSpPr>
          <p:nvPr/>
        </p:nvSpPr>
        <p:spPr>
          <a:xfrm>
            <a:off x="978452" y="6202320"/>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98.00% </a:t>
            </a:r>
          </a:p>
        </p:txBody>
      </p:sp>
      <p:sp>
        <p:nvSpPr>
          <p:cNvPr id="16" name="Text Placeholder 97">
            <a:extLst>
              <a:ext uri="{FF2B5EF4-FFF2-40B4-BE49-F238E27FC236}">
                <a16:creationId xmlns:a16="http://schemas.microsoft.com/office/drawing/2014/main" id="{0BE2685A-CD08-0A2F-2F25-8027A194BE96}"/>
              </a:ext>
            </a:extLst>
          </p:cNvPr>
          <p:cNvSpPr txBox="1">
            <a:spLocks/>
          </p:cNvSpPr>
          <p:nvPr/>
        </p:nvSpPr>
        <p:spPr>
          <a:xfrm>
            <a:off x="6364692" y="6188955"/>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8" name="TextBox 17">
            <a:extLst>
              <a:ext uri="{FF2B5EF4-FFF2-40B4-BE49-F238E27FC236}">
                <a16:creationId xmlns:a16="http://schemas.microsoft.com/office/drawing/2014/main" id="{D2670649-1717-FF17-833C-902FA643A929}"/>
              </a:ext>
            </a:extLst>
          </p:cNvPr>
          <p:cNvSpPr txBox="1"/>
          <p:nvPr/>
        </p:nvSpPr>
        <p:spPr>
          <a:xfrm>
            <a:off x="3316692" y="2271331"/>
            <a:ext cx="6096000" cy="307777"/>
          </a:xfrm>
          <a:prstGeom prst="rect">
            <a:avLst/>
          </a:prstGeom>
          <a:noFill/>
        </p:spPr>
        <p:txBody>
          <a:bodyPr wrap="square">
            <a:spAutoFit/>
          </a:bodyPr>
          <a:lstStyle/>
          <a:p>
            <a:r>
              <a:rPr lang="en-ZA" sz="1400" b="1" i="1" dirty="0">
                <a:solidFill>
                  <a:srgbClr val="FFFF00"/>
                </a:solidFill>
              </a:rPr>
              <a:t>Accuracy is 96.5375% with a total of 270 misclassifications </a:t>
            </a:r>
            <a:endParaRPr lang="en-US" sz="1400" i="1" dirty="0">
              <a:solidFill>
                <a:srgbClr val="FFFF00"/>
              </a:solidFill>
            </a:endParaRPr>
          </a:p>
        </p:txBody>
      </p:sp>
      <p:sp>
        <p:nvSpPr>
          <p:cNvPr id="19" name="Text Placeholder 97">
            <a:extLst>
              <a:ext uri="{FF2B5EF4-FFF2-40B4-BE49-F238E27FC236}">
                <a16:creationId xmlns:a16="http://schemas.microsoft.com/office/drawing/2014/main" id="{44792ECE-BF6C-E036-E4CC-FD823335BB70}"/>
              </a:ext>
            </a:extLst>
          </p:cNvPr>
          <p:cNvSpPr txBox="1">
            <a:spLocks/>
          </p:cNvSpPr>
          <p:nvPr/>
        </p:nvSpPr>
        <p:spPr>
          <a:xfrm>
            <a:off x="883185"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Norm in DIST_153x115_1</a:t>
            </a:r>
          </a:p>
        </p:txBody>
      </p:sp>
      <p:sp>
        <p:nvSpPr>
          <p:cNvPr id="20" name="Text Placeholder 97">
            <a:extLst>
              <a:ext uri="{FF2B5EF4-FFF2-40B4-BE49-F238E27FC236}">
                <a16:creationId xmlns:a16="http://schemas.microsoft.com/office/drawing/2014/main" id="{8C0BEFD7-A5FB-1F04-CED2-6E59346979BF}"/>
              </a:ext>
            </a:extLst>
          </p:cNvPr>
          <p:cNvSpPr txBox="1">
            <a:spLocks/>
          </p:cNvSpPr>
          <p:nvPr/>
        </p:nvSpPr>
        <p:spPr>
          <a:xfrm>
            <a:off x="6313498" y="2661493"/>
            <a:ext cx="283050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Lognorm</a:t>
            </a:r>
            <a:r>
              <a:rPr lang="en-ZA" sz="1600" b="1" dirty="0">
                <a:solidFill>
                  <a:schemeClr val="accent6"/>
                </a:solidFill>
              </a:rPr>
              <a:t> in DIST_153x115_1</a:t>
            </a:r>
          </a:p>
        </p:txBody>
      </p:sp>
      <p:sp>
        <p:nvSpPr>
          <p:cNvPr id="21" name="Text Placeholder 97">
            <a:extLst>
              <a:ext uri="{FF2B5EF4-FFF2-40B4-BE49-F238E27FC236}">
                <a16:creationId xmlns:a16="http://schemas.microsoft.com/office/drawing/2014/main" id="{596F614E-CF02-333A-4D6D-C4A757D7005B}"/>
              </a:ext>
            </a:extLst>
          </p:cNvPr>
          <p:cNvSpPr txBox="1">
            <a:spLocks/>
          </p:cNvSpPr>
          <p:nvPr/>
        </p:nvSpPr>
        <p:spPr>
          <a:xfrm>
            <a:off x="6313499" y="463791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pic>
        <p:nvPicPr>
          <p:cNvPr id="10" name="Graphic 9" descr="Hamburger Menu Icon with solid fill">
            <a:hlinkClick r:id="rId2" action="ppaction://hlinksldjump"/>
            <a:extLst>
              <a:ext uri="{FF2B5EF4-FFF2-40B4-BE49-F238E27FC236}">
                <a16:creationId xmlns:a16="http://schemas.microsoft.com/office/drawing/2014/main" id="{F05C5473-090D-49C6-2EBB-2080EECCE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914670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a:off x="2850432" y="1370586"/>
            <a:ext cx="8148872" cy="580029"/>
          </a:xfrm>
        </p:spPr>
        <p:txBody>
          <a:bodyPr/>
          <a:lstStyle/>
          <a:p>
            <a:r>
              <a:rPr lang="en-US" dirty="0"/>
              <a:t>Misclassifications</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66</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8" name="Picture 7">
            <a:extLst>
              <a:ext uri="{FF2B5EF4-FFF2-40B4-BE49-F238E27FC236}">
                <a16:creationId xmlns:a16="http://schemas.microsoft.com/office/drawing/2014/main" id="{5E4461E5-C8DB-3071-2231-9B33482F1CBC}"/>
              </a:ext>
            </a:extLst>
          </p:cNvPr>
          <p:cNvPicPr>
            <a:picLocks noChangeAspect="1"/>
          </p:cNvPicPr>
          <p:nvPr/>
        </p:nvPicPr>
        <p:blipFill>
          <a:blip r:embed="rId2"/>
          <a:srcRect/>
          <a:stretch/>
        </p:blipFill>
        <p:spPr>
          <a:xfrm>
            <a:off x="1470992" y="1950615"/>
            <a:ext cx="6129130" cy="4596847"/>
          </a:xfrm>
          <a:prstGeom prst="roundRect">
            <a:avLst/>
          </a:prstGeom>
        </p:spPr>
      </p:pic>
      <p:sp>
        <p:nvSpPr>
          <p:cNvPr id="9" name="Text Placeholder 97">
            <a:extLst>
              <a:ext uri="{FF2B5EF4-FFF2-40B4-BE49-F238E27FC236}">
                <a16:creationId xmlns:a16="http://schemas.microsoft.com/office/drawing/2014/main" id="{1EE0AFB8-1820-1A99-5FB2-ADEFF5CAA1C7}"/>
              </a:ext>
            </a:extLst>
          </p:cNvPr>
          <p:cNvSpPr txBox="1">
            <a:spLocks/>
          </p:cNvSpPr>
          <p:nvPr/>
        </p:nvSpPr>
        <p:spPr>
          <a:xfrm>
            <a:off x="7770038" y="2924350"/>
            <a:ext cx="3748981" cy="217773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What does this mean?</a:t>
            </a:r>
          </a:p>
          <a:p>
            <a:endParaRPr lang="en-ZA" sz="1600" i="1" dirty="0"/>
          </a:p>
          <a:p>
            <a:r>
              <a:rPr lang="en-ZA" sz="1600" i="1" dirty="0">
                <a:solidFill>
                  <a:srgbClr val="FFFF00"/>
                </a:solidFill>
              </a:rPr>
              <a:t>Graphs with an exponential distribution were most often labelled incorrectly.</a:t>
            </a:r>
          </a:p>
        </p:txBody>
      </p:sp>
      <p:pic>
        <p:nvPicPr>
          <p:cNvPr id="3" name="Graphic 2" descr="Hamburger Menu Icon with solid fill">
            <a:hlinkClick r:id="rId3" action="ppaction://hlinksldjump"/>
            <a:extLst>
              <a:ext uri="{FF2B5EF4-FFF2-40B4-BE49-F238E27FC236}">
                <a16:creationId xmlns:a16="http://schemas.microsoft.com/office/drawing/2014/main" id="{F084E07D-B0B7-B05B-F2AF-D232492465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2803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91C1-C327-F811-D7E0-A84E66827986}"/>
              </a:ext>
            </a:extLst>
          </p:cNvPr>
          <p:cNvSpPr>
            <a:spLocks noGrp="1"/>
          </p:cNvSpPr>
          <p:nvPr>
            <p:ph type="title"/>
          </p:nvPr>
        </p:nvSpPr>
        <p:spPr>
          <a:xfrm rot="16200000">
            <a:off x="-2587077" y="2824205"/>
            <a:ext cx="7323836" cy="743753"/>
          </a:xfrm>
        </p:spPr>
        <p:txBody>
          <a:bodyPr/>
          <a:lstStyle/>
          <a:p>
            <a:r>
              <a:rPr lang="en-US" dirty="0"/>
              <a:t>Deeper Dive</a:t>
            </a:r>
          </a:p>
        </p:txBody>
      </p:sp>
      <p:sp>
        <p:nvSpPr>
          <p:cNvPr id="4" name="Footer Placeholder 3">
            <a:extLst>
              <a:ext uri="{FF2B5EF4-FFF2-40B4-BE49-F238E27FC236}">
                <a16:creationId xmlns:a16="http://schemas.microsoft.com/office/drawing/2014/main" id="{78BC66AB-9A2F-08D2-A83E-3F33B51713B5}"/>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698000DA-C0A1-F3B0-CC56-4A091C25CA8D}"/>
              </a:ext>
            </a:extLst>
          </p:cNvPr>
          <p:cNvSpPr>
            <a:spLocks noGrp="1"/>
          </p:cNvSpPr>
          <p:nvPr>
            <p:ph type="sldNum" sz="quarter" idx="4"/>
          </p:nvPr>
        </p:nvSpPr>
        <p:spPr/>
        <p:txBody>
          <a:bodyPr/>
          <a:lstStyle/>
          <a:p>
            <a:pPr>
              <a:defRPr/>
            </a:pPr>
            <a:fld id="{8D1FC6F8-0BCD-47E9-9C64-690771D9C143}" type="slidenum">
              <a:rPr lang="en-US" smtClean="0"/>
              <a:pPr>
                <a:defRPr/>
              </a:pPr>
              <a:t>67</a:t>
            </a:fld>
            <a:endParaRPr lang="en-US" dirty="0"/>
          </a:p>
        </p:txBody>
      </p:sp>
      <p:sp>
        <p:nvSpPr>
          <p:cNvPr id="6" name="Date Placeholder 5">
            <a:extLst>
              <a:ext uri="{FF2B5EF4-FFF2-40B4-BE49-F238E27FC236}">
                <a16:creationId xmlns:a16="http://schemas.microsoft.com/office/drawing/2014/main" id="{71607D01-F927-BD4B-326E-9177FAB35921}"/>
              </a:ext>
            </a:extLst>
          </p:cNvPr>
          <p:cNvSpPr>
            <a:spLocks noGrp="1"/>
          </p:cNvSpPr>
          <p:nvPr>
            <p:ph type="dt" sz="half" idx="2"/>
          </p:nvPr>
        </p:nvSpPr>
        <p:spPr/>
        <p:txBody>
          <a:bodyPr/>
          <a:lstStyle/>
          <a:p>
            <a:pPr>
              <a:defRPr/>
            </a:pPr>
            <a:r>
              <a:rPr lang="en-US" cap="all"/>
              <a:t>Jan 23, 2024</a:t>
            </a:r>
            <a:endParaRPr lang="en-US" cap="all" dirty="0"/>
          </a:p>
        </p:txBody>
      </p:sp>
      <p:pic>
        <p:nvPicPr>
          <p:cNvPr id="11" name="Picture 10" descr="A graph of a number of blue rectangular objects&#10;&#10;Description automatically generated">
            <a:extLst>
              <a:ext uri="{FF2B5EF4-FFF2-40B4-BE49-F238E27FC236}">
                <a16:creationId xmlns:a16="http://schemas.microsoft.com/office/drawing/2014/main" id="{1A64E368-7AC7-BDAF-7E61-DC1B950BEE53}"/>
              </a:ext>
            </a:extLst>
          </p:cNvPr>
          <p:cNvPicPr>
            <a:picLocks noChangeAspect="1"/>
          </p:cNvPicPr>
          <p:nvPr/>
        </p:nvPicPr>
        <p:blipFill>
          <a:blip r:embed="rId2"/>
          <a:stretch>
            <a:fillRect/>
          </a:stretch>
        </p:blipFill>
        <p:spPr>
          <a:xfrm>
            <a:off x="6420678" y="3488585"/>
            <a:ext cx="4217325" cy="3162994"/>
          </a:xfrm>
          <a:prstGeom prst="roundRect">
            <a:avLst/>
          </a:prstGeom>
        </p:spPr>
      </p:pic>
      <p:pic>
        <p:nvPicPr>
          <p:cNvPr id="13" name="Picture 12" descr="A blue rectangular object with black text&#10;&#10;Description automatically generated">
            <a:extLst>
              <a:ext uri="{FF2B5EF4-FFF2-40B4-BE49-F238E27FC236}">
                <a16:creationId xmlns:a16="http://schemas.microsoft.com/office/drawing/2014/main" id="{9776A9BF-54A5-6285-CEA4-789E5DB33FB8}"/>
              </a:ext>
            </a:extLst>
          </p:cNvPr>
          <p:cNvPicPr>
            <a:picLocks noChangeAspect="1"/>
          </p:cNvPicPr>
          <p:nvPr/>
        </p:nvPicPr>
        <p:blipFill>
          <a:blip r:embed="rId3"/>
          <a:stretch>
            <a:fillRect/>
          </a:stretch>
        </p:blipFill>
        <p:spPr>
          <a:xfrm>
            <a:off x="1621527" y="166888"/>
            <a:ext cx="4217325" cy="3162994"/>
          </a:xfrm>
          <a:prstGeom prst="roundRect">
            <a:avLst/>
          </a:prstGeom>
        </p:spPr>
      </p:pic>
      <p:pic>
        <p:nvPicPr>
          <p:cNvPr id="15" name="Picture 14" descr="A graph with blue squares&#10;&#10;Description automatically generated">
            <a:extLst>
              <a:ext uri="{FF2B5EF4-FFF2-40B4-BE49-F238E27FC236}">
                <a16:creationId xmlns:a16="http://schemas.microsoft.com/office/drawing/2014/main" id="{A363AC3A-FB1E-9059-CA2F-D3CA41FBAC2A}"/>
              </a:ext>
            </a:extLst>
          </p:cNvPr>
          <p:cNvPicPr>
            <a:picLocks noChangeAspect="1"/>
          </p:cNvPicPr>
          <p:nvPr/>
        </p:nvPicPr>
        <p:blipFill>
          <a:blip r:embed="rId4"/>
          <a:stretch>
            <a:fillRect/>
          </a:stretch>
        </p:blipFill>
        <p:spPr>
          <a:xfrm>
            <a:off x="6420678" y="166888"/>
            <a:ext cx="4217325" cy="3162994"/>
          </a:xfrm>
          <a:prstGeom prst="roundRect">
            <a:avLst/>
          </a:prstGeom>
        </p:spPr>
      </p:pic>
      <p:pic>
        <p:nvPicPr>
          <p:cNvPr id="17" name="Picture 16" descr="A graph with blue squares&#10;&#10;Description automatically generated">
            <a:extLst>
              <a:ext uri="{FF2B5EF4-FFF2-40B4-BE49-F238E27FC236}">
                <a16:creationId xmlns:a16="http://schemas.microsoft.com/office/drawing/2014/main" id="{B888CC41-E5C2-E62D-39C1-383F0CBB5FF4}"/>
              </a:ext>
            </a:extLst>
          </p:cNvPr>
          <p:cNvPicPr>
            <a:picLocks noChangeAspect="1"/>
          </p:cNvPicPr>
          <p:nvPr/>
        </p:nvPicPr>
        <p:blipFill>
          <a:blip r:embed="rId5"/>
          <a:stretch>
            <a:fillRect/>
          </a:stretch>
        </p:blipFill>
        <p:spPr>
          <a:xfrm>
            <a:off x="1621527" y="3494036"/>
            <a:ext cx="4217325" cy="3162994"/>
          </a:xfrm>
          <a:prstGeom prst="roundRect">
            <a:avLst/>
          </a:prstGeom>
        </p:spPr>
      </p:pic>
      <p:pic>
        <p:nvPicPr>
          <p:cNvPr id="3" name="Graphic 2" descr="Hamburger Menu Icon with solid fill">
            <a:hlinkClick r:id="rId6" action="ppaction://hlinksldjump"/>
            <a:extLst>
              <a:ext uri="{FF2B5EF4-FFF2-40B4-BE49-F238E27FC236}">
                <a16:creationId xmlns:a16="http://schemas.microsoft.com/office/drawing/2014/main" id="{A5B53528-30B9-78AD-8E54-27884A0724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042771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68</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Results csv</a:t>
            </a:r>
          </a:p>
        </p:txBody>
      </p:sp>
      <p:pic>
        <p:nvPicPr>
          <p:cNvPr id="3" name="Picture 2">
            <a:extLst>
              <a:ext uri="{FF2B5EF4-FFF2-40B4-BE49-F238E27FC236}">
                <a16:creationId xmlns:a16="http://schemas.microsoft.com/office/drawing/2014/main" id="{1CAACACE-212B-FEEE-97A2-3C75E37BF78C}"/>
              </a:ext>
            </a:extLst>
          </p:cNvPr>
          <p:cNvPicPr>
            <a:picLocks noChangeAspect="1"/>
          </p:cNvPicPr>
          <p:nvPr/>
        </p:nvPicPr>
        <p:blipFill>
          <a:blip r:embed="rId2"/>
          <a:stretch>
            <a:fillRect/>
          </a:stretch>
        </p:blipFill>
        <p:spPr>
          <a:xfrm>
            <a:off x="907084" y="2499765"/>
            <a:ext cx="9798605" cy="3039644"/>
          </a:xfrm>
          <a:prstGeom prst="rect">
            <a:avLst/>
          </a:prstGeom>
        </p:spPr>
      </p:pic>
      <p:sp>
        <p:nvSpPr>
          <p:cNvPr id="4" name="Arrow: Down 3">
            <a:extLst>
              <a:ext uri="{FF2B5EF4-FFF2-40B4-BE49-F238E27FC236}">
                <a16:creationId xmlns:a16="http://schemas.microsoft.com/office/drawing/2014/main" id="{703F6172-2E00-7452-B085-A741D4976D67}"/>
              </a:ext>
            </a:extLst>
          </p:cNvPr>
          <p:cNvSpPr/>
          <p:nvPr/>
        </p:nvSpPr>
        <p:spPr>
          <a:xfrm>
            <a:off x="2219335"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0D744103-5243-7762-4EA2-072C011729DB}"/>
              </a:ext>
            </a:extLst>
          </p:cNvPr>
          <p:cNvSpPr/>
          <p:nvPr/>
        </p:nvSpPr>
        <p:spPr>
          <a:xfrm>
            <a:off x="3087352"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Down 5">
            <a:extLst>
              <a:ext uri="{FF2B5EF4-FFF2-40B4-BE49-F238E27FC236}">
                <a16:creationId xmlns:a16="http://schemas.microsoft.com/office/drawing/2014/main" id="{3AF186D1-D7CB-A786-EC1E-7BA3D120698B}"/>
              </a:ext>
            </a:extLst>
          </p:cNvPr>
          <p:cNvSpPr/>
          <p:nvPr/>
        </p:nvSpPr>
        <p:spPr>
          <a:xfrm>
            <a:off x="422611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240BF24-6E29-025A-24F0-8423D934E9EB}"/>
              </a:ext>
            </a:extLst>
          </p:cNvPr>
          <p:cNvSpPr/>
          <p:nvPr/>
        </p:nvSpPr>
        <p:spPr>
          <a:xfrm>
            <a:off x="5453173" y="2027583"/>
            <a:ext cx="298174" cy="351182"/>
          </a:xfrm>
          <a:prstGeom prst="downArrow">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8778C54-FE25-47F8-B621-E34F69589402}"/>
              </a:ext>
            </a:extLst>
          </p:cNvPr>
          <p:cNvSpPr txBox="1"/>
          <p:nvPr/>
        </p:nvSpPr>
        <p:spPr>
          <a:xfrm>
            <a:off x="2238287" y="1569979"/>
            <a:ext cx="3685874" cy="369332"/>
          </a:xfrm>
          <a:prstGeom prst="rect">
            <a:avLst/>
          </a:prstGeom>
          <a:noFill/>
        </p:spPr>
        <p:txBody>
          <a:bodyPr wrap="square" rtlCol="0">
            <a:spAutoFit/>
          </a:bodyPr>
          <a:lstStyle/>
          <a:p>
            <a:r>
              <a:rPr lang="en-US" i="1" dirty="0">
                <a:solidFill>
                  <a:srgbClr val="FFFF00"/>
                </a:solidFill>
              </a:rPr>
              <a:t>Ending prediction weights per class</a:t>
            </a:r>
          </a:p>
        </p:txBody>
      </p:sp>
      <p:sp>
        <p:nvSpPr>
          <p:cNvPr id="9" name="Arrow: Down 8">
            <a:extLst>
              <a:ext uri="{FF2B5EF4-FFF2-40B4-BE49-F238E27FC236}">
                <a16:creationId xmlns:a16="http://schemas.microsoft.com/office/drawing/2014/main" id="{01CDF4CB-FCD5-DFD1-9DB9-69D5AE35D9B0}"/>
              </a:ext>
            </a:extLst>
          </p:cNvPr>
          <p:cNvSpPr/>
          <p:nvPr/>
        </p:nvSpPr>
        <p:spPr>
          <a:xfrm>
            <a:off x="10118343"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D4950E6-3972-0F50-A3FD-E20CD2352B94}"/>
              </a:ext>
            </a:extLst>
          </p:cNvPr>
          <p:cNvSpPr txBox="1"/>
          <p:nvPr/>
        </p:nvSpPr>
        <p:spPr>
          <a:xfrm>
            <a:off x="8758762" y="1569979"/>
            <a:ext cx="3685874" cy="369332"/>
          </a:xfrm>
          <a:prstGeom prst="rect">
            <a:avLst/>
          </a:prstGeom>
          <a:noFill/>
        </p:spPr>
        <p:txBody>
          <a:bodyPr wrap="square" rtlCol="0">
            <a:spAutoFit/>
          </a:bodyPr>
          <a:lstStyle/>
          <a:p>
            <a:r>
              <a:rPr lang="en-US" i="1" dirty="0">
                <a:solidFill>
                  <a:schemeClr val="accent6"/>
                </a:solidFill>
              </a:rPr>
              <a:t>Labeled based on max</a:t>
            </a:r>
          </a:p>
        </p:txBody>
      </p:sp>
      <p:sp>
        <p:nvSpPr>
          <p:cNvPr id="11" name="Arrow: Down 10">
            <a:extLst>
              <a:ext uri="{FF2B5EF4-FFF2-40B4-BE49-F238E27FC236}">
                <a16:creationId xmlns:a16="http://schemas.microsoft.com/office/drawing/2014/main" id="{39E814B8-D742-D89F-2B33-0E06F5F8B63C}"/>
              </a:ext>
            </a:extLst>
          </p:cNvPr>
          <p:cNvSpPr/>
          <p:nvPr/>
        </p:nvSpPr>
        <p:spPr>
          <a:xfrm>
            <a:off x="9269010" y="2027583"/>
            <a:ext cx="298174" cy="351182"/>
          </a:xfrm>
          <a:prstGeom prst="down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B1645D9F-E1C9-D7C2-8631-4F41F22C8FC7}"/>
              </a:ext>
            </a:extLst>
          </p:cNvPr>
          <p:cNvSpPr/>
          <p:nvPr/>
        </p:nvSpPr>
        <p:spPr>
          <a:xfrm>
            <a:off x="6628667" y="2027583"/>
            <a:ext cx="298174" cy="351182"/>
          </a:xfrm>
          <a:prstGeom prst="downArrow">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27BFE699-27F5-B3F3-3B45-7E998C13C002}"/>
              </a:ext>
            </a:extLst>
          </p:cNvPr>
          <p:cNvSpPr/>
          <p:nvPr/>
        </p:nvSpPr>
        <p:spPr>
          <a:xfrm>
            <a:off x="7863858" y="2027583"/>
            <a:ext cx="298174" cy="351182"/>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004364D-FB13-35D0-8059-FB4387561F18}"/>
              </a:ext>
            </a:extLst>
          </p:cNvPr>
          <p:cNvSpPr txBox="1"/>
          <p:nvPr/>
        </p:nvSpPr>
        <p:spPr>
          <a:xfrm>
            <a:off x="6307613" y="1569979"/>
            <a:ext cx="1040717" cy="369332"/>
          </a:xfrm>
          <a:prstGeom prst="rect">
            <a:avLst/>
          </a:prstGeom>
          <a:noFill/>
        </p:spPr>
        <p:txBody>
          <a:bodyPr wrap="square" rtlCol="0">
            <a:spAutoFit/>
          </a:bodyPr>
          <a:lstStyle/>
          <a:p>
            <a:r>
              <a:rPr lang="en-US" i="1" dirty="0">
                <a:solidFill>
                  <a:srgbClr val="00B050"/>
                </a:solidFill>
              </a:rPr>
              <a:t>Correct?</a:t>
            </a:r>
          </a:p>
        </p:txBody>
      </p:sp>
      <p:sp>
        <p:nvSpPr>
          <p:cNvPr id="18" name="TextBox 17">
            <a:extLst>
              <a:ext uri="{FF2B5EF4-FFF2-40B4-BE49-F238E27FC236}">
                <a16:creationId xmlns:a16="http://schemas.microsoft.com/office/drawing/2014/main" id="{7B95EF0E-9703-46CC-0D4D-AEEC4F20A0E7}"/>
              </a:ext>
            </a:extLst>
          </p:cNvPr>
          <p:cNvSpPr txBox="1"/>
          <p:nvPr/>
        </p:nvSpPr>
        <p:spPr>
          <a:xfrm>
            <a:off x="7492586" y="1569979"/>
            <a:ext cx="1216410" cy="369332"/>
          </a:xfrm>
          <a:prstGeom prst="rect">
            <a:avLst/>
          </a:prstGeom>
          <a:noFill/>
        </p:spPr>
        <p:txBody>
          <a:bodyPr wrap="square" rtlCol="0">
            <a:spAutoFit/>
          </a:bodyPr>
          <a:lstStyle/>
          <a:p>
            <a:r>
              <a:rPr lang="en-US" i="1" dirty="0">
                <a:solidFill>
                  <a:schemeClr val="accent3"/>
                </a:solidFill>
              </a:rPr>
              <a:t>File name</a:t>
            </a:r>
          </a:p>
        </p:txBody>
      </p:sp>
      <p:sp>
        <p:nvSpPr>
          <p:cNvPr id="19" name="TextBox 18">
            <a:extLst>
              <a:ext uri="{FF2B5EF4-FFF2-40B4-BE49-F238E27FC236}">
                <a16:creationId xmlns:a16="http://schemas.microsoft.com/office/drawing/2014/main" id="{63BFCFB6-E0F6-3690-290A-1C357D63C178}"/>
              </a:ext>
            </a:extLst>
          </p:cNvPr>
          <p:cNvSpPr txBox="1"/>
          <p:nvPr/>
        </p:nvSpPr>
        <p:spPr>
          <a:xfrm>
            <a:off x="1482401" y="879512"/>
            <a:ext cx="8647970" cy="646331"/>
          </a:xfrm>
          <a:prstGeom prst="rect">
            <a:avLst/>
          </a:prstGeom>
          <a:noFill/>
        </p:spPr>
        <p:txBody>
          <a:bodyPr wrap="square" rtlCol="0">
            <a:spAutoFit/>
          </a:bodyPr>
          <a:lstStyle/>
          <a:p>
            <a:pPr algn="ctr"/>
            <a:r>
              <a:rPr lang="en-US" dirty="0">
                <a:solidFill>
                  <a:schemeClr val="bg1"/>
                </a:solidFill>
              </a:rPr>
              <a:t>In order to understand the results better I created a CSV with relevant information.</a:t>
            </a:r>
          </a:p>
          <a:p>
            <a:pPr algn="ctr"/>
            <a:r>
              <a:rPr lang="en-US" i="1" dirty="0">
                <a:solidFill>
                  <a:schemeClr val="bg1"/>
                </a:solidFill>
              </a:rPr>
              <a:t>Here is the misclassification of exponential distribution graphs as lognormal.</a:t>
            </a:r>
          </a:p>
        </p:txBody>
      </p:sp>
      <p:pic>
        <p:nvPicPr>
          <p:cNvPr id="2" name="Graphic 1" descr="Hamburger Menu Icon with solid fill">
            <a:hlinkClick r:id="rId3" action="ppaction://hlinksldjump"/>
            <a:extLst>
              <a:ext uri="{FF2B5EF4-FFF2-40B4-BE49-F238E27FC236}">
                <a16:creationId xmlns:a16="http://schemas.microsoft.com/office/drawing/2014/main" id="{6E044E19-D0D5-B6F2-5FB1-5829D2B1FF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76344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69</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Exp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970038"/>
            <a:ext cx="8414490" cy="2469157"/>
            <a:chOff x="2619006" y="1232228"/>
            <a:chExt cx="6648573" cy="1890129"/>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32228"/>
              <a:ext cx="2092140" cy="1572523"/>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exp_313 = 9.7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32228"/>
              <a:ext cx="2092140" cy="1572523"/>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exp_502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32228"/>
              <a:ext cx="2092140" cy="1572523"/>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474792" y="2832939"/>
              <a:ext cx="1792787" cy="282722"/>
            </a:xfrm>
            <a:prstGeom prst="rect">
              <a:avLst/>
            </a:prstGeom>
            <a:noFill/>
          </p:spPr>
          <p:txBody>
            <a:bodyPr wrap="square" rtlCol="0">
              <a:spAutoFit/>
            </a:bodyPr>
            <a:lstStyle/>
            <a:p>
              <a:r>
                <a:rPr lang="en-US" dirty="0">
                  <a:solidFill>
                    <a:schemeClr val="bg1"/>
                  </a:solidFill>
                </a:rPr>
                <a:t>exp_578 = 9.5</a:t>
              </a:r>
            </a:p>
          </p:txBody>
        </p:sp>
      </p:grpSp>
      <p:grpSp>
        <p:nvGrpSpPr>
          <p:cNvPr id="32" name="Group 31">
            <a:extLst>
              <a:ext uri="{FF2B5EF4-FFF2-40B4-BE49-F238E27FC236}">
                <a16:creationId xmlns:a16="http://schemas.microsoft.com/office/drawing/2014/main" id="{3F7049D6-E8F4-BF30-6542-1FBEF49A4830}"/>
              </a:ext>
            </a:extLst>
          </p:cNvPr>
          <p:cNvGrpSpPr/>
          <p:nvPr/>
        </p:nvGrpSpPr>
        <p:grpSpPr>
          <a:xfrm>
            <a:off x="399131" y="3609739"/>
            <a:ext cx="7943489" cy="2461716"/>
            <a:chOff x="2619006" y="1232228"/>
            <a:chExt cx="6276420" cy="1884434"/>
          </a:xfrm>
        </p:grpSpPr>
        <p:pic>
          <p:nvPicPr>
            <p:cNvPr id="33" name="Picture 32">
              <a:extLst>
                <a:ext uri="{FF2B5EF4-FFF2-40B4-BE49-F238E27FC236}">
                  <a16:creationId xmlns:a16="http://schemas.microsoft.com/office/drawing/2014/main" id="{92CD0165-E1B3-3395-B2F5-4ECEE66D6218}"/>
                </a:ext>
              </a:extLst>
            </p:cNvPr>
            <p:cNvPicPr>
              <a:picLocks noChangeAspect="1"/>
            </p:cNvPicPr>
            <p:nvPr/>
          </p:nvPicPr>
          <p:blipFill>
            <a:blip r:embed="rId5"/>
            <a:srcRect/>
            <a:stretch/>
          </p:blipFill>
          <p:spPr>
            <a:xfrm>
              <a:off x="2619006" y="1232228"/>
              <a:ext cx="2092140" cy="1572523"/>
            </a:xfrm>
            <a:prstGeom prst="rect">
              <a:avLst/>
            </a:prstGeom>
          </p:spPr>
        </p:pic>
        <p:sp>
          <p:nvSpPr>
            <p:cNvPr id="37" name="TextBox 36">
              <a:extLst>
                <a:ext uri="{FF2B5EF4-FFF2-40B4-BE49-F238E27FC236}">
                  <a16:creationId xmlns:a16="http://schemas.microsoft.com/office/drawing/2014/main" id="{B9BB5D60-1DC5-CB78-5E16-1E8FCB1BA420}"/>
                </a:ext>
              </a:extLst>
            </p:cNvPr>
            <p:cNvSpPr txBox="1"/>
            <p:nvPr/>
          </p:nvSpPr>
          <p:spPr>
            <a:xfrm>
              <a:off x="3063812" y="2832938"/>
              <a:ext cx="1615904" cy="282722"/>
            </a:xfrm>
            <a:prstGeom prst="rect">
              <a:avLst/>
            </a:prstGeom>
            <a:noFill/>
          </p:spPr>
          <p:txBody>
            <a:bodyPr wrap="square" rtlCol="0">
              <a:spAutoFit/>
            </a:bodyPr>
            <a:lstStyle/>
            <a:p>
              <a:r>
                <a:rPr lang="en-US" dirty="0">
                  <a:solidFill>
                    <a:schemeClr val="bg1"/>
                  </a:solidFill>
                </a:rPr>
                <a:t>exp_724 = 12.7</a:t>
              </a:r>
            </a:p>
          </p:txBody>
        </p:sp>
        <p:pic>
          <p:nvPicPr>
            <p:cNvPr id="38" name="Picture 37">
              <a:extLst>
                <a:ext uri="{FF2B5EF4-FFF2-40B4-BE49-F238E27FC236}">
                  <a16:creationId xmlns:a16="http://schemas.microsoft.com/office/drawing/2014/main" id="{E152F66D-7C86-7233-22DA-B74B0D81BF8E}"/>
                </a:ext>
              </a:extLst>
            </p:cNvPr>
            <p:cNvPicPr>
              <a:picLocks noChangeAspect="1"/>
            </p:cNvPicPr>
            <p:nvPr/>
          </p:nvPicPr>
          <p:blipFill>
            <a:blip r:embed="rId6"/>
            <a:srcRect/>
            <a:stretch/>
          </p:blipFill>
          <p:spPr>
            <a:xfrm>
              <a:off x="4711146" y="1232228"/>
              <a:ext cx="2092140" cy="1572523"/>
            </a:xfrm>
            <a:prstGeom prst="rect">
              <a:avLst/>
            </a:prstGeom>
          </p:spPr>
        </p:pic>
        <p:sp>
          <p:nvSpPr>
            <p:cNvPr id="47" name="TextBox 46">
              <a:extLst>
                <a:ext uri="{FF2B5EF4-FFF2-40B4-BE49-F238E27FC236}">
                  <a16:creationId xmlns:a16="http://schemas.microsoft.com/office/drawing/2014/main" id="{20C6E910-664B-9C0D-7D40-3DC9DA98E85A}"/>
                </a:ext>
              </a:extLst>
            </p:cNvPr>
            <p:cNvSpPr txBox="1"/>
            <p:nvPr/>
          </p:nvSpPr>
          <p:spPr>
            <a:xfrm>
              <a:off x="5091204" y="2833940"/>
              <a:ext cx="1446275" cy="282722"/>
            </a:xfrm>
            <a:prstGeom prst="rect">
              <a:avLst/>
            </a:prstGeom>
            <a:noFill/>
          </p:spPr>
          <p:txBody>
            <a:bodyPr wrap="square" rtlCol="0">
              <a:spAutoFit/>
            </a:bodyPr>
            <a:lstStyle/>
            <a:p>
              <a:r>
                <a:rPr lang="en-US" dirty="0">
                  <a:solidFill>
                    <a:schemeClr val="bg1"/>
                  </a:solidFill>
                </a:rPr>
                <a:t>exp_883 = 11.2</a:t>
              </a:r>
            </a:p>
          </p:txBody>
        </p:sp>
        <p:pic>
          <p:nvPicPr>
            <p:cNvPr id="48" name="Picture 47">
              <a:extLst>
                <a:ext uri="{FF2B5EF4-FFF2-40B4-BE49-F238E27FC236}">
                  <a16:creationId xmlns:a16="http://schemas.microsoft.com/office/drawing/2014/main" id="{202A0163-9D0E-75F5-A758-1ED3BC095D58}"/>
                </a:ext>
              </a:extLst>
            </p:cNvPr>
            <p:cNvPicPr>
              <a:picLocks noChangeAspect="1"/>
            </p:cNvPicPr>
            <p:nvPr/>
          </p:nvPicPr>
          <p:blipFill>
            <a:blip r:embed="rId7"/>
            <a:srcRect/>
            <a:stretch/>
          </p:blipFill>
          <p:spPr>
            <a:xfrm>
              <a:off x="6803286" y="1232228"/>
              <a:ext cx="2092140" cy="1572523"/>
            </a:xfrm>
            <a:prstGeom prst="rect">
              <a:avLst/>
            </a:prstGeom>
          </p:spPr>
        </p:pic>
        <p:sp>
          <p:nvSpPr>
            <p:cNvPr id="49" name="TextBox 48">
              <a:extLst>
                <a:ext uri="{FF2B5EF4-FFF2-40B4-BE49-F238E27FC236}">
                  <a16:creationId xmlns:a16="http://schemas.microsoft.com/office/drawing/2014/main" id="{8764B586-0FDB-1359-9519-224CFFBD5B4F}"/>
                </a:ext>
              </a:extLst>
            </p:cNvPr>
            <p:cNvSpPr txBox="1"/>
            <p:nvPr/>
          </p:nvSpPr>
          <p:spPr>
            <a:xfrm>
              <a:off x="7273530" y="2832938"/>
              <a:ext cx="1557934" cy="282722"/>
            </a:xfrm>
            <a:prstGeom prst="rect">
              <a:avLst/>
            </a:prstGeom>
            <a:noFill/>
          </p:spPr>
          <p:txBody>
            <a:bodyPr wrap="square" rtlCol="0">
              <a:spAutoFit/>
            </a:bodyPr>
            <a:lstStyle/>
            <a:p>
              <a:r>
                <a:rPr lang="en-US" dirty="0">
                  <a:solidFill>
                    <a:schemeClr val="bg1"/>
                  </a:solidFill>
                </a:rPr>
                <a:t>exp_1021 = 10.6</a:t>
              </a:r>
            </a:p>
          </p:txBody>
        </p:sp>
      </p:grpSp>
      <p:pic>
        <p:nvPicPr>
          <p:cNvPr id="53" name="Picture 52" descr="A graph on a yellow surface&#10;&#10;Description automatically generated">
            <a:extLst>
              <a:ext uri="{FF2B5EF4-FFF2-40B4-BE49-F238E27FC236}">
                <a16:creationId xmlns:a16="http://schemas.microsoft.com/office/drawing/2014/main" id="{4E4D0C78-002D-EC04-83F5-1CB13C2C899E}"/>
              </a:ext>
            </a:extLst>
          </p:cNvPr>
          <p:cNvPicPr>
            <a:picLocks noChangeAspect="1"/>
          </p:cNvPicPr>
          <p:nvPr/>
        </p:nvPicPr>
        <p:blipFill>
          <a:blip r:embed="rId8"/>
          <a:stretch>
            <a:fillRect/>
          </a:stretch>
        </p:blipFill>
        <p:spPr>
          <a:xfrm>
            <a:off x="9306369" y="1803489"/>
            <a:ext cx="1775300" cy="1334375"/>
          </a:xfrm>
          <a:prstGeom prst="rect">
            <a:avLst/>
          </a:prstGeom>
        </p:spPr>
      </p:pic>
      <p:pic>
        <p:nvPicPr>
          <p:cNvPr id="65" name="Picture 64" descr="A blue grid with pink border&#10;&#10;Description automatically generated">
            <a:extLst>
              <a:ext uri="{FF2B5EF4-FFF2-40B4-BE49-F238E27FC236}">
                <a16:creationId xmlns:a16="http://schemas.microsoft.com/office/drawing/2014/main" id="{02C5D79D-3D07-3234-0F28-D03DC05E6F0E}"/>
              </a:ext>
            </a:extLst>
          </p:cNvPr>
          <p:cNvPicPr>
            <a:picLocks noChangeAspect="1"/>
          </p:cNvPicPr>
          <p:nvPr/>
        </p:nvPicPr>
        <p:blipFill>
          <a:blip r:embed="rId9"/>
          <a:stretch>
            <a:fillRect/>
          </a:stretch>
        </p:blipFill>
        <p:spPr>
          <a:xfrm>
            <a:off x="9306369" y="3609739"/>
            <a:ext cx="1775300" cy="1334375"/>
          </a:xfrm>
          <a:prstGeom prst="rect">
            <a:avLst/>
          </a:prstGeom>
        </p:spPr>
      </p:pic>
      <p:sp>
        <p:nvSpPr>
          <p:cNvPr id="66" name="TextBox 65">
            <a:extLst>
              <a:ext uri="{FF2B5EF4-FFF2-40B4-BE49-F238E27FC236}">
                <a16:creationId xmlns:a16="http://schemas.microsoft.com/office/drawing/2014/main" id="{0B070396-7023-FB3D-386E-47A34BC03FE3}"/>
              </a:ext>
            </a:extLst>
          </p:cNvPr>
          <p:cNvSpPr txBox="1"/>
          <p:nvPr/>
        </p:nvSpPr>
        <p:spPr>
          <a:xfrm>
            <a:off x="9615365" y="3142014"/>
            <a:ext cx="2091437" cy="369332"/>
          </a:xfrm>
          <a:prstGeom prst="rect">
            <a:avLst/>
          </a:prstGeom>
          <a:noFill/>
        </p:spPr>
        <p:txBody>
          <a:bodyPr wrap="square" rtlCol="0">
            <a:spAutoFit/>
          </a:bodyPr>
          <a:lstStyle/>
          <a:p>
            <a:r>
              <a:rPr lang="en-US" dirty="0">
                <a:solidFill>
                  <a:schemeClr val="bg1"/>
                </a:solidFill>
              </a:rPr>
              <a:t>exp_1782</a:t>
            </a:r>
          </a:p>
        </p:txBody>
      </p:sp>
      <p:sp>
        <p:nvSpPr>
          <p:cNvPr id="67" name="TextBox 66">
            <a:extLst>
              <a:ext uri="{FF2B5EF4-FFF2-40B4-BE49-F238E27FC236}">
                <a16:creationId xmlns:a16="http://schemas.microsoft.com/office/drawing/2014/main" id="{50595AE3-EB52-D54B-F38E-3320667CB760}"/>
              </a:ext>
            </a:extLst>
          </p:cNvPr>
          <p:cNvSpPr txBox="1"/>
          <p:nvPr/>
        </p:nvSpPr>
        <p:spPr>
          <a:xfrm>
            <a:off x="9615365" y="4948264"/>
            <a:ext cx="2091437" cy="369332"/>
          </a:xfrm>
          <a:prstGeom prst="rect">
            <a:avLst/>
          </a:prstGeom>
          <a:noFill/>
        </p:spPr>
        <p:txBody>
          <a:bodyPr wrap="square" rtlCol="0">
            <a:spAutoFit/>
          </a:bodyPr>
          <a:lstStyle/>
          <a:p>
            <a:r>
              <a:rPr lang="en-US" dirty="0">
                <a:solidFill>
                  <a:schemeClr val="bg1"/>
                </a:solidFill>
              </a:rPr>
              <a:t>exp_1142</a:t>
            </a:r>
          </a:p>
        </p:txBody>
      </p:sp>
      <p:sp>
        <p:nvSpPr>
          <p:cNvPr id="68" name="TextBox 67">
            <a:extLst>
              <a:ext uri="{FF2B5EF4-FFF2-40B4-BE49-F238E27FC236}">
                <a16:creationId xmlns:a16="http://schemas.microsoft.com/office/drawing/2014/main" id="{0DE875A6-7DF4-E0F5-396B-0D056A8FFBD8}"/>
              </a:ext>
            </a:extLst>
          </p:cNvPr>
          <p:cNvSpPr txBox="1"/>
          <p:nvPr/>
        </p:nvSpPr>
        <p:spPr>
          <a:xfrm>
            <a:off x="9210254" y="1324537"/>
            <a:ext cx="2429304" cy="369332"/>
          </a:xfrm>
          <a:prstGeom prst="rect">
            <a:avLst/>
          </a:prstGeom>
          <a:noFill/>
        </p:spPr>
        <p:txBody>
          <a:bodyPr wrap="square" rtlCol="0">
            <a:spAutoFit/>
          </a:bodyPr>
          <a:lstStyle/>
          <a:p>
            <a:r>
              <a:rPr lang="en-US" i="1" dirty="0">
                <a:solidFill>
                  <a:srgbClr val="FFFF00"/>
                </a:solidFill>
              </a:rPr>
              <a:t>Bonus: Exp as </a:t>
            </a:r>
            <a:r>
              <a:rPr lang="en-US" i="1" dirty="0" err="1">
                <a:solidFill>
                  <a:srgbClr val="FFFF00"/>
                </a:solidFill>
              </a:rPr>
              <a:t>Unif</a:t>
            </a:r>
            <a:endParaRPr lang="en-US" i="1" dirty="0">
              <a:solidFill>
                <a:srgbClr val="FFFF00"/>
              </a:solidFill>
            </a:endParaRPr>
          </a:p>
        </p:txBody>
      </p:sp>
      <p:pic>
        <p:nvPicPr>
          <p:cNvPr id="2" name="Graphic 1" descr="Hamburger Menu Icon with solid fill">
            <a:hlinkClick r:id="rId10" action="ppaction://hlinksldjump"/>
            <a:extLst>
              <a:ext uri="{FF2B5EF4-FFF2-40B4-BE49-F238E27FC236}">
                <a16:creationId xmlns:a16="http://schemas.microsoft.com/office/drawing/2014/main" id="{4111266B-D8D7-07AD-4FD8-25AEE3BDB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4065792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D1CE2553-BF41-C9EF-3A0A-C4B94A12D328}"/>
              </a:ext>
            </a:extLst>
          </p:cNvPr>
          <p:cNvSpPr txBox="1">
            <a:spLocks/>
          </p:cNvSpPr>
          <p:nvPr/>
        </p:nvSpPr>
        <p:spPr>
          <a:xfrm>
            <a:off x="2487429" y="973960"/>
            <a:ext cx="7898418"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Graphs make it quick and easy to interpret a large amount of information.</a:t>
            </a:r>
          </a:p>
          <a:p>
            <a:r>
              <a:rPr lang="en-US" sz="1800" b="1" dirty="0">
                <a:solidFill>
                  <a:srgbClr val="00B050"/>
                </a:solidFill>
              </a:rPr>
              <a:t>McDonald’s Annual 2022 Report </a:t>
            </a:r>
            <a:r>
              <a:rPr lang="en-US" sz="1800" dirty="0"/>
              <a:t>has 73 pages and 8 graphs.</a:t>
            </a:r>
          </a:p>
        </p:txBody>
      </p:sp>
      <p:pic>
        <p:nvPicPr>
          <p:cNvPr id="4" name="Picture 3">
            <a:extLst>
              <a:ext uri="{FF2B5EF4-FFF2-40B4-BE49-F238E27FC236}">
                <a16:creationId xmlns:a16="http://schemas.microsoft.com/office/drawing/2014/main" id="{4066A72E-2659-10A4-121E-E520A9F6D4BC}"/>
              </a:ext>
            </a:extLst>
          </p:cNvPr>
          <p:cNvPicPr>
            <a:picLocks noChangeAspect="1"/>
          </p:cNvPicPr>
          <p:nvPr/>
        </p:nvPicPr>
        <p:blipFill>
          <a:blip r:embed="rId3"/>
          <a:stretch>
            <a:fillRect/>
          </a:stretch>
        </p:blipFill>
        <p:spPr>
          <a:xfrm>
            <a:off x="290065" y="2446814"/>
            <a:ext cx="2481605" cy="3266463"/>
          </a:xfrm>
          <a:prstGeom prst="rect">
            <a:avLst/>
          </a:prstGeom>
          <a:effectLst>
            <a:glow rad="63500">
              <a:schemeClr val="accent6">
                <a:satMod val="175000"/>
                <a:alpha val="40000"/>
              </a:schemeClr>
            </a:glow>
          </a:effectLst>
        </p:spPr>
      </p:pic>
      <p:sp>
        <p:nvSpPr>
          <p:cNvPr id="20" name="TextBox 19">
            <a:extLst>
              <a:ext uri="{FF2B5EF4-FFF2-40B4-BE49-F238E27FC236}">
                <a16:creationId xmlns:a16="http://schemas.microsoft.com/office/drawing/2014/main" id="{4BD0A7C1-760D-E9DD-DD1D-F56EF2E0745F}"/>
              </a:ext>
            </a:extLst>
          </p:cNvPr>
          <p:cNvSpPr txBox="1"/>
          <p:nvPr/>
        </p:nvSpPr>
        <p:spPr>
          <a:xfrm>
            <a:off x="4201410" y="6460174"/>
            <a:ext cx="6903912" cy="276999"/>
          </a:xfrm>
          <a:prstGeom prst="rect">
            <a:avLst/>
          </a:prstGeom>
          <a:noFill/>
        </p:spPr>
        <p:txBody>
          <a:bodyPr wrap="square">
            <a:spAutoFit/>
          </a:bodyPr>
          <a:lstStyle/>
          <a:p>
            <a:r>
              <a:rPr lang="en-US" sz="1200" i="1" dirty="0">
                <a:solidFill>
                  <a:schemeClr val="bg1"/>
                </a:solidFill>
              </a:rPr>
              <a:t>https://corporate.mcdonalds.com/content/dam/sites/corp/nfl/pdf/MCD_2023_Annual_Report.pdf</a:t>
            </a:r>
          </a:p>
        </p:txBody>
      </p:sp>
      <p:grpSp>
        <p:nvGrpSpPr>
          <p:cNvPr id="24" name="Group 23">
            <a:extLst>
              <a:ext uri="{FF2B5EF4-FFF2-40B4-BE49-F238E27FC236}">
                <a16:creationId xmlns:a16="http://schemas.microsoft.com/office/drawing/2014/main" id="{D2DBA520-FE6F-4AD2-0C09-B657088EAC7C}"/>
              </a:ext>
            </a:extLst>
          </p:cNvPr>
          <p:cNvGrpSpPr/>
          <p:nvPr/>
        </p:nvGrpSpPr>
        <p:grpSpPr>
          <a:xfrm>
            <a:off x="7765281" y="3893625"/>
            <a:ext cx="3579243" cy="2468632"/>
            <a:chOff x="7836362" y="3893625"/>
            <a:chExt cx="3579243" cy="2468632"/>
          </a:xfrm>
        </p:grpSpPr>
        <p:pic>
          <p:nvPicPr>
            <p:cNvPr id="16" name="Picture 15">
              <a:extLst>
                <a:ext uri="{FF2B5EF4-FFF2-40B4-BE49-F238E27FC236}">
                  <a16:creationId xmlns:a16="http://schemas.microsoft.com/office/drawing/2014/main" id="{017A7709-53A3-4D42-0EF6-00254DF782BA}"/>
                </a:ext>
              </a:extLst>
            </p:cNvPr>
            <p:cNvPicPr>
              <a:picLocks noChangeAspect="1"/>
            </p:cNvPicPr>
            <p:nvPr/>
          </p:nvPicPr>
          <p:blipFill>
            <a:blip r:embed="rId4"/>
            <a:stretch>
              <a:fillRect/>
            </a:stretch>
          </p:blipFill>
          <p:spPr>
            <a:xfrm>
              <a:off x="7836362" y="3916785"/>
              <a:ext cx="3579243" cy="2445472"/>
            </a:xfrm>
            <a:prstGeom prst="rect">
              <a:avLst/>
            </a:prstGeom>
            <a:effectLst>
              <a:glow rad="63500">
                <a:schemeClr val="accent6">
                  <a:satMod val="175000"/>
                  <a:alpha val="40000"/>
                </a:schemeClr>
              </a:glow>
            </a:effectLst>
          </p:spPr>
        </p:pic>
        <p:sp>
          <p:nvSpPr>
            <p:cNvPr id="17" name="Text Placeholder 76">
              <a:extLst>
                <a:ext uri="{FF2B5EF4-FFF2-40B4-BE49-F238E27FC236}">
                  <a16:creationId xmlns:a16="http://schemas.microsoft.com/office/drawing/2014/main" id="{8895857E-E968-067F-D38D-7D3D70467513}"/>
                </a:ext>
              </a:extLst>
            </p:cNvPr>
            <p:cNvSpPr txBox="1">
              <a:spLocks/>
            </p:cNvSpPr>
            <p:nvPr/>
          </p:nvSpPr>
          <p:spPr>
            <a:xfrm>
              <a:off x="10820165" y="3893625"/>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25</a:t>
              </a:r>
              <a:endParaRPr lang="en-US" sz="1200" i="1" dirty="0">
                <a:solidFill>
                  <a:schemeClr val="tx1"/>
                </a:solidFill>
              </a:endParaRPr>
            </a:p>
          </p:txBody>
        </p:sp>
      </p:grpSp>
      <p:grpSp>
        <p:nvGrpSpPr>
          <p:cNvPr id="22" name="Group 21">
            <a:extLst>
              <a:ext uri="{FF2B5EF4-FFF2-40B4-BE49-F238E27FC236}">
                <a16:creationId xmlns:a16="http://schemas.microsoft.com/office/drawing/2014/main" id="{0457F68C-2D5D-4F98-C308-9ECC3315F602}"/>
              </a:ext>
            </a:extLst>
          </p:cNvPr>
          <p:cNvGrpSpPr/>
          <p:nvPr/>
        </p:nvGrpSpPr>
        <p:grpSpPr>
          <a:xfrm>
            <a:off x="8077812" y="2050130"/>
            <a:ext cx="3064364" cy="1674084"/>
            <a:chOff x="8148893" y="2050130"/>
            <a:chExt cx="3064364" cy="1674084"/>
          </a:xfrm>
        </p:grpSpPr>
        <p:pic>
          <p:nvPicPr>
            <p:cNvPr id="12" name="Picture 11">
              <a:extLst>
                <a:ext uri="{FF2B5EF4-FFF2-40B4-BE49-F238E27FC236}">
                  <a16:creationId xmlns:a16="http://schemas.microsoft.com/office/drawing/2014/main" id="{F022924A-31CF-9739-BC23-E722A445AC06}"/>
                </a:ext>
              </a:extLst>
            </p:cNvPr>
            <p:cNvPicPr>
              <a:picLocks noChangeAspect="1"/>
            </p:cNvPicPr>
            <p:nvPr/>
          </p:nvPicPr>
          <p:blipFill>
            <a:blip r:embed="rId5"/>
            <a:stretch>
              <a:fillRect/>
            </a:stretch>
          </p:blipFill>
          <p:spPr>
            <a:xfrm>
              <a:off x="8148893" y="2050130"/>
              <a:ext cx="3064364" cy="1674084"/>
            </a:xfrm>
            <a:prstGeom prst="rect">
              <a:avLst/>
            </a:prstGeom>
            <a:effectLst>
              <a:glow rad="63500">
                <a:schemeClr val="accent6">
                  <a:satMod val="175000"/>
                  <a:alpha val="40000"/>
                </a:schemeClr>
              </a:glow>
            </a:effectLst>
          </p:spPr>
        </p:pic>
        <p:sp>
          <p:nvSpPr>
            <p:cNvPr id="10" name="Text Placeholder 76">
              <a:extLst>
                <a:ext uri="{FF2B5EF4-FFF2-40B4-BE49-F238E27FC236}">
                  <a16:creationId xmlns:a16="http://schemas.microsoft.com/office/drawing/2014/main" id="{524B3C33-9B5C-5C73-18F2-0D716576ED06}"/>
                </a:ext>
              </a:extLst>
            </p:cNvPr>
            <p:cNvSpPr txBox="1">
              <a:spLocks/>
            </p:cNvSpPr>
            <p:nvPr/>
          </p:nvSpPr>
          <p:spPr>
            <a:xfrm>
              <a:off x="8238525" y="3344561"/>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16</a:t>
              </a:r>
              <a:endParaRPr lang="en-US" sz="1200" i="1" dirty="0">
                <a:solidFill>
                  <a:schemeClr val="tx1"/>
                </a:solidFill>
              </a:endParaRPr>
            </a:p>
          </p:txBody>
        </p:sp>
      </p:grpSp>
      <p:grpSp>
        <p:nvGrpSpPr>
          <p:cNvPr id="21" name="Group 20">
            <a:extLst>
              <a:ext uri="{FF2B5EF4-FFF2-40B4-BE49-F238E27FC236}">
                <a16:creationId xmlns:a16="http://schemas.microsoft.com/office/drawing/2014/main" id="{D6493958-28CC-EF17-DF3A-85B10F83F53D}"/>
              </a:ext>
            </a:extLst>
          </p:cNvPr>
          <p:cNvGrpSpPr/>
          <p:nvPr/>
        </p:nvGrpSpPr>
        <p:grpSpPr>
          <a:xfrm>
            <a:off x="3070363" y="2050130"/>
            <a:ext cx="4125366" cy="2074206"/>
            <a:chOff x="3070363" y="2050130"/>
            <a:chExt cx="4125366" cy="2074206"/>
          </a:xfrm>
        </p:grpSpPr>
        <p:pic>
          <p:nvPicPr>
            <p:cNvPr id="6" name="Picture 5">
              <a:extLst>
                <a:ext uri="{FF2B5EF4-FFF2-40B4-BE49-F238E27FC236}">
                  <a16:creationId xmlns:a16="http://schemas.microsoft.com/office/drawing/2014/main" id="{3BD77CFF-A8A6-6BB5-5FD4-C174D59E9A2C}"/>
                </a:ext>
              </a:extLst>
            </p:cNvPr>
            <p:cNvPicPr>
              <a:picLocks noChangeAspect="1"/>
            </p:cNvPicPr>
            <p:nvPr/>
          </p:nvPicPr>
          <p:blipFill>
            <a:blip r:embed="rId6"/>
            <a:stretch>
              <a:fillRect/>
            </a:stretch>
          </p:blipFill>
          <p:spPr>
            <a:xfrm>
              <a:off x="3070363" y="2050130"/>
              <a:ext cx="4125366" cy="2074206"/>
            </a:xfrm>
            <a:prstGeom prst="rect">
              <a:avLst/>
            </a:prstGeom>
            <a:effectLst>
              <a:glow rad="63500">
                <a:schemeClr val="accent6">
                  <a:satMod val="175000"/>
                  <a:alpha val="40000"/>
                </a:schemeClr>
              </a:glow>
            </a:effectLst>
          </p:spPr>
        </p:pic>
        <p:sp>
          <p:nvSpPr>
            <p:cNvPr id="7" name="Text Placeholder 76">
              <a:extLst>
                <a:ext uri="{FF2B5EF4-FFF2-40B4-BE49-F238E27FC236}">
                  <a16:creationId xmlns:a16="http://schemas.microsoft.com/office/drawing/2014/main" id="{3C7A7E27-6531-2D9D-ACA3-DD77CB1D37E0}"/>
                </a:ext>
              </a:extLst>
            </p:cNvPr>
            <p:cNvSpPr txBox="1">
              <a:spLocks/>
            </p:cNvSpPr>
            <p:nvPr/>
          </p:nvSpPr>
          <p:spPr>
            <a:xfrm>
              <a:off x="6542366" y="3731202"/>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13</a:t>
              </a:r>
              <a:endParaRPr lang="en-US" sz="1200" i="1" dirty="0">
                <a:solidFill>
                  <a:schemeClr val="tx1"/>
                </a:solidFill>
              </a:endParaRPr>
            </a:p>
          </p:txBody>
        </p:sp>
      </p:grpSp>
      <p:grpSp>
        <p:nvGrpSpPr>
          <p:cNvPr id="23" name="Group 22">
            <a:extLst>
              <a:ext uri="{FF2B5EF4-FFF2-40B4-BE49-F238E27FC236}">
                <a16:creationId xmlns:a16="http://schemas.microsoft.com/office/drawing/2014/main" id="{42225B13-9197-33CB-459B-2A786E1AFF81}"/>
              </a:ext>
            </a:extLst>
          </p:cNvPr>
          <p:cNvGrpSpPr/>
          <p:nvPr/>
        </p:nvGrpSpPr>
        <p:grpSpPr>
          <a:xfrm>
            <a:off x="3068536" y="4324402"/>
            <a:ext cx="4470960" cy="2037855"/>
            <a:chOff x="3068536" y="4324402"/>
            <a:chExt cx="4470960" cy="2037855"/>
          </a:xfrm>
        </p:grpSpPr>
        <p:pic>
          <p:nvPicPr>
            <p:cNvPr id="9" name="Picture 8">
              <a:extLst>
                <a:ext uri="{FF2B5EF4-FFF2-40B4-BE49-F238E27FC236}">
                  <a16:creationId xmlns:a16="http://schemas.microsoft.com/office/drawing/2014/main" id="{5C2B7B1C-803D-70CA-9976-0851EE0ED13A}"/>
                </a:ext>
              </a:extLst>
            </p:cNvPr>
            <p:cNvPicPr>
              <a:picLocks noChangeAspect="1"/>
            </p:cNvPicPr>
            <p:nvPr/>
          </p:nvPicPr>
          <p:blipFill>
            <a:blip r:embed="rId7"/>
            <a:stretch>
              <a:fillRect/>
            </a:stretch>
          </p:blipFill>
          <p:spPr>
            <a:xfrm>
              <a:off x="3068536" y="4324402"/>
              <a:ext cx="4470960" cy="2037855"/>
            </a:xfrm>
            <a:prstGeom prst="rect">
              <a:avLst/>
            </a:prstGeom>
            <a:effectLst>
              <a:glow rad="63500">
                <a:schemeClr val="accent6">
                  <a:satMod val="175000"/>
                  <a:alpha val="40000"/>
                </a:schemeClr>
              </a:glow>
            </a:effectLst>
          </p:spPr>
        </p:pic>
        <p:sp>
          <p:nvSpPr>
            <p:cNvPr id="18" name="Text Placeholder 76">
              <a:extLst>
                <a:ext uri="{FF2B5EF4-FFF2-40B4-BE49-F238E27FC236}">
                  <a16:creationId xmlns:a16="http://schemas.microsoft.com/office/drawing/2014/main" id="{296A065F-0104-D709-25EA-114CF47614F7}"/>
                </a:ext>
              </a:extLst>
            </p:cNvPr>
            <p:cNvSpPr txBox="1">
              <a:spLocks/>
            </p:cNvSpPr>
            <p:nvPr/>
          </p:nvSpPr>
          <p:spPr>
            <a:xfrm>
              <a:off x="3102324" y="5953853"/>
              <a:ext cx="570313" cy="34884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200" i="1" dirty="0">
                  <a:solidFill>
                    <a:schemeClr val="tx1"/>
                  </a:solidFill>
                </a:rPr>
                <a:t>p. 15</a:t>
              </a:r>
              <a:endParaRPr lang="en-US" sz="1200" i="1" dirty="0">
                <a:solidFill>
                  <a:schemeClr val="tx1"/>
                </a:solidFill>
              </a:endParaRPr>
            </a:p>
          </p:txBody>
        </p:sp>
      </p:grpSp>
      <p:sp>
        <p:nvSpPr>
          <p:cNvPr id="3" name="Date Placeholder 2">
            <a:extLst>
              <a:ext uri="{FF2B5EF4-FFF2-40B4-BE49-F238E27FC236}">
                <a16:creationId xmlns:a16="http://schemas.microsoft.com/office/drawing/2014/main" id="{50C63DE1-3F67-7993-9C27-1A38C860D16C}"/>
              </a:ext>
            </a:extLst>
          </p:cNvPr>
          <p:cNvSpPr>
            <a:spLocks noGrp="1"/>
          </p:cNvSpPr>
          <p:nvPr>
            <p:ph type="dt" sz="half" idx="2"/>
          </p:nvPr>
        </p:nvSpPr>
        <p:spPr/>
        <p:txBody>
          <a:bodyPr/>
          <a:lstStyle/>
          <a:p>
            <a:pPr>
              <a:defRPr/>
            </a:pPr>
            <a:r>
              <a:rPr lang="en-US" cap="all"/>
              <a:t>Jan 23, 2024</a:t>
            </a:r>
            <a:endParaRPr lang="en-US" cap="all" dirty="0"/>
          </a:p>
        </p:txBody>
      </p:sp>
      <p:sp>
        <p:nvSpPr>
          <p:cNvPr id="5" name="Footer Placeholder 4">
            <a:extLst>
              <a:ext uri="{FF2B5EF4-FFF2-40B4-BE49-F238E27FC236}">
                <a16:creationId xmlns:a16="http://schemas.microsoft.com/office/drawing/2014/main" id="{3301DA2E-6DF8-CC73-3A69-0DB7008164E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32B15474-BDCC-858C-184B-49031BDA7108}"/>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pic>
        <p:nvPicPr>
          <p:cNvPr id="11" name="Graphic 10" descr="Hamburger Menu Icon with solid fill">
            <a:hlinkClick r:id="rId8" action="ppaction://hlinksldjump"/>
            <a:extLst>
              <a:ext uri="{FF2B5EF4-FFF2-40B4-BE49-F238E27FC236}">
                <a16:creationId xmlns:a16="http://schemas.microsoft.com/office/drawing/2014/main" id="{BB190EE6-39A1-8C3B-D987-8726A082E4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837233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70</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Norm as </a:t>
            </a:r>
            <a:r>
              <a:rPr lang="en-US" dirty="0" err="1"/>
              <a:t>Lognorm</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38659" cy="2437129"/>
            <a:chOff x="2619006" y="1256745"/>
            <a:chExt cx="8484977"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40"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683012" y="2827766"/>
              <a:ext cx="2276820" cy="282722"/>
            </a:xfrm>
            <a:prstGeom prst="rect">
              <a:avLst/>
            </a:prstGeom>
            <a:noFill/>
          </p:spPr>
          <p:txBody>
            <a:bodyPr wrap="square" rtlCol="0">
              <a:spAutoFit/>
            </a:bodyPr>
            <a:lstStyle/>
            <a:p>
              <a:r>
                <a:rPr lang="en-US" dirty="0">
                  <a:solidFill>
                    <a:schemeClr val="bg1"/>
                  </a:solidFill>
                </a:rPr>
                <a:t>norm_53 = 6.7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40"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192754" y="2839635"/>
              <a:ext cx="1565046" cy="282722"/>
            </a:xfrm>
            <a:prstGeom prst="rect">
              <a:avLst/>
            </a:prstGeom>
            <a:noFill/>
          </p:spPr>
          <p:txBody>
            <a:bodyPr wrap="square" rtlCol="0">
              <a:spAutoFit/>
            </a:bodyPr>
            <a:lstStyle/>
            <a:p>
              <a:r>
                <a:rPr lang="en-US" dirty="0">
                  <a:solidFill>
                    <a:schemeClr val="bg1"/>
                  </a:solidFill>
                </a:rPr>
                <a:t>norm_193 = 8.9</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40"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307460" y="2832939"/>
              <a:ext cx="1792787" cy="282722"/>
            </a:xfrm>
            <a:prstGeom prst="rect">
              <a:avLst/>
            </a:prstGeom>
            <a:noFill/>
          </p:spPr>
          <p:txBody>
            <a:bodyPr wrap="square" rtlCol="0">
              <a:spAutoFit/>
            </a:bodyPr>
            <a:lstStyle/>
            <a:p>
              <a:r>
                <a:rPr lang="en-US" dirty="0">
                  <a:solidFill>
                    <a:schemeClr val="bg1"/>
                  </a:solidFill>
                </a:rPr>
                <a:t>norm_194 = 7.5</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40"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311196" y="2832939"/>
              <a:ext cx="1792787" cy="282722"/>
            </a:xfrm>
            <a:prstGeom prst="rect">
              <a:avLst/>
            </a:prstGeom>
            <a:noFill/>
          </p:spPr>
          <p:txBody>
            <a:bodyPr wrap="square" rtlCol="0">
              <a:spAutoFit/>
            </a:bodyPr>
            <a:lstStyle/>
            <a:p>
              <a:r>
                <a:rPr lang="en-US" dirty="0">
                  <a:solidFill>
                    <a:schemeClr val="bg1"/>
                  </a:solidFill>
                </a:rPr>
                <a:t>norm_1082 = 11.6</a:t>
              </a:r>
            </a:p>
          </p:txBody>
        </p:sp>
      </p:grpSp>
      <p:pic>
        <p:nvPicPr>
          <p:cNvPr id="5" name="Picture 4">
            <a:extLst>
              <a:ext uri="{FF2B5EF4-FFF2-40B4-BE49-F238E27FC236}">
                <a16:creationId xmlns:a16="http://schemas.microsoft.com/office/drawing/2014/main" id="{10873D42-C3FF-536D-91D1-5623796EF3C9}"/>
              </a:ext>
            </a:extLst>
          </p:cNvPr>
          <p:cNvPicPr>
            <a:picLocks noChangeAspect="1"/>
          </p:cNvPicPr>
          <p:nvPr/>
        </p:nvPicPr>
        <p:blipFill>
          <a:blip r:embed="rId6"/>
          <a:stretch>
            <a:fillRect/>
          </a:stretch>
        </p:blipFill>
        <p:spPr>
          <a:xfrm>
            <a:off x="1024281" y="3865737"/>
            <a:ext cx="9529683" cy="1835347"/>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855844" y="3914366"/>
            <a:ext cx="2054086" cy="1786718"/>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52DC580B-BF23-B339-8C60-F89A55A0F5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18249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71</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290618"/>
            <a:ext cx="9813235" cy="580029"/>
          </a:xfrm>
        </p:spPr>
        <p:txBody>
          <a:bodyPr/>
          <a:lstStyle/>
          <a:p>
            <a:r>
              <a:rPr lang="en-US" dirty="0"/>
              <a:t>Misclassification of </a:t>
            </a:r>
            <a:r>
              <a:rPr lang="en-US" dirty="0" err="1"/>
              <a:t>Lognorm</a:t>
            </a:r>
            <a:r>
              <a:rPr lang="en-US" dirty="0"/>
              <a:t> as norm</a:t>
            </a:r>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331709" y="1002065"/>
            <a:ext cx="10658740" cy="2437129"/>
            <a:chOff x="2561735" y="1256745"/>
            <a:chExt cx="8421830"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9"/>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561735" y="2827766"/>
              <a:ext cx="2386205" cy="282722"/>
            </a:xfrm>
            <a:prstGeom prst="rect">
              <a:avLst/>
            </a:prstGeom>
            <a:noFill/>
          </p:spPr>
          <p:txBody>
            <a:bodyPr wrap="square" rtlCol="0">
              <a:spAutoFit/>
            </a:bodyPr>
            <a:lstStyle/>
            <a:p>
              <a:r>
                <a:rPr lang="en-US" dirty="0">
                  <a:solidFill>
                    <a:schemeClr val="bg1"/>
                  </a:solidFill>
                </a:rPr>
                <a:t>lognorm_520 = 9.1 prediction</a:t>
              </a: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9"/>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4974691" y="2839635"/>
              <a:ext cx="1792787" cy="282722"/>
            </a:xfrm>
            <a:prstGeom prst="rect">
              <a:avLst/>
            </a:prstGeom>
            <a:noFill/>
          </p:spPr>
          <p:txBody>
            <a:bodyPr wrap="square" rtlCol="0">
              <a:spAutoFit/>
            </a:bodyPr>
            <a:lstStyle/>
            <a:p>
              <a:r>
                <a:rPr lang="en-US" dirty="0">
                  <a:solidFill>
                    <a:schemeClr val="bg1"/>
                  </a:solidFill>
                </a:rPr>
                <a:t>lognorm_710 = 11.5</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9"/>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116296" y="2832939"/>
              <a:ext cx="1792787" cy="282722"/>
            </a:xfrm>
            <a:prstGeom prst="rect">
              <a:avLst/>
            </a:prstGeom>
            <a:noFill/>
          </p:spPr>
          <p:txBody>
            <a:bodyPr wrap="square" rtlCol="0">
              <a:spAutoFit/>
            </a:bodyPr>
            <a:lstStyle/>
            <a:p>
              <a:r>
                <a:rPr lang="en-US" dirty="0">
                  <a:solidFill>
                    <a:schemeClr val="bg1"/>
                  </a:solidFill>
                </a:rPr>
                <a:t>lognorm_972 = 6.2</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9"/>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190778" y="2832939"/>
              <a:ext cx="1792787" cy="282722"/>
            </a:xfrm>
            <a:prstGeom prst="rect">
              <a:avLst/>
            </a:prstGeom>
            <a:noFill/>
          </p:spPr>
          <p:txBody>
            <a:bodyPr wrap="square" rtlCol="0">
              <a:spAutoFit/>
            </a:bodyPr>
            <a:lstStyle/>
            <a:p>
              <a:r>
                <a:rPr lang="en-US" dirty="0">
                  <a:solidFill>
                    <a:schemeClr val="bg1"/>
                  </a:solidFill>
                </a:rPr>
                <a:t>lognorm_1301 = 10.6</a:t>
              </a:r>
            </a:p>
          </p:txBody>
        </p:sp>
      </p:grpSp>
      <p:pic>
        <p:nvPicPr>
          <p:cNvPr id="9" name="Picture 8">
            <a:extLst>
              <a:ext uri="{FF2B5EF4-FFF2-40B4-BE49-F238E27FC236}">
                <a16:creationId xmlns:a16="http://schemas.microsoft.com/office/drawing/2014/main" id="{53FC305C-99E1-CF36-5780-DCAB0127C5FC}"/>
              </a:ext>
            </a:extLst>
          </p:cNvPr>
          <p:cNvPicPr>
            <a:picLocks noChangeAspect="1"/>
          </p:cNvPicPr>
          <p:nvPr/>
        </p:nvPicPr>
        <p:blipFill>
          <a:blip r:embed="rId6"/>
          <a:stretch>
            <a:fillRect/>
          </a:stretch>
        </p:blipFill>
        <p:spPr>
          <a:xfrm>
            <a:off x="1126435" y="3865737"/>
            <a:ext cx="9446211" cy="1812820"/>
          </a:xfrm>
          <a:prstGeom prst="rect">
            <a:avLst/>
          </a:prstGeom>
        </p:spPr>
      </p:pic>
      <p:sp>
        <p:nvSpPr>
          <p:cNvPr id="7" name="Rectangle: Rounded Corners 6">
            <a:extLst>
              <a:ext uri="{FF2B5EF4-FFF2-40B4-BE49-F238E27FC236}">
                <a16:creationId xmlns:a16="http://schemas.microsoft.com/office/drawing/2014/main" id="{9796E0AD-F007-2956-F8E2-D55C9008D159}"/>
              </a:ext>
            </a:extLst>
          </p:cNvPr>
          <p:cNvSpPr/>
          <p:nvPr/>
        </p:nvSpPr>
        <p:spPr>
          <a:xfrm>
            <a:off x="2915478" y="3839031"/>
            <a:ext cx="2093843" cy="1812820"/>
          </a:xfrm>
          <a:prstGeom prst="roundRect">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mburger Menu Icon with solid fill">
            <a:hlinkClick r:id="rId7" action="ppaction://hlinksldjump"/>
            <a:extLst>
              <a:ext uri="{FF2B5EF4-FFF2-40B4-BE49-F238E27FC236}">
                <a16:creationId xmlns:a16="http://schemas.microsoft.com/office/drawing/2014/main" id="{AFA057DD-52A5-E1C3-FECF-F2F4E0B4FA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67276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72</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584" y="344437"/>
            <a:ext cx="9813235" cy="580029"/>
          </a:xfrm>
        </p:spPr>
        <p:txBody>
          <a:bodyPr/>
          <a:lstStyle/>
          <a:p>
            <a:r>
              <a:rPr lang="en-US" dirty="0"/>
              <a:t>Misclassification of </a:t>
            </a:r>
            <a:r>
              <a:rPr lang="en-US" dirty="0" err="1"/>
              <a:t>unif</a:t>
            </a:r>
            <a:endParaRPr lang="en-US" dirty="0"/>
          </a:p>
        </p:txBody>
      </p:sp>
      <p:grpSp>
        <p:nvGrpSpPr>
          <p:cNvPr id="23" name="Group 22">
            <a:extLst>
              <a:ext uri="{FF2B5EF4-FFF2-40B4-BE49-F238E27FC236}">
                <a16:creationId xmlns:a16="http://schemas.microsoft.com/office/drawing/2014/main" id="{E941A8EC-3516-F7AA-4988-CABE74811227}"/>
              </a:ext>
            </a:extLst>
          </p:cNvPr>
          <p:cNvGrpSpPr/>
          <p:nvPr/>
        </p:nvGrpSpPr>
        <p:grpSpPr>
          <a:xfrm>
            <a:off x="404192" y="1002065"/>
            <a:ext cx="10714600" cy="2437129"/>
            <a:chOff x="2619006" y="1256745"/>
            <a:chExt cx="8465966" cy="1865612"/>
          </a:xfrm>
        </p:grpSpPr>
        <p:pic>
          <p:nvPicPr>
            <p:cNvPr id="24" name="Picture 23">
              <a:extLst>
                <a:ext uri="{FF2B5EF4-FFF2-40B4-BE49-F238E27FC236}">
                  <a16:creationId xmlns:a16="http://schemas.microsoft.com/office/drawing/2014/main" id="{CE0B7F42-34CF-8C62-1F1D-ACD74178E418}"/>
                </a:ext>
              </a:extLst>
            </p:cNvPr>
            <p:cNvPicPr>
              <a:picLocks noChangeAspect="1"/>
            </p:cNvPicPr>
            <p:nvPr/>
          </p:nvPicPr>
          <p:blipFill>
            <a:blip r:embed="rId2"/>
            <a:srcRect/>
            <a:stretch/>
          </p:blipFill>
          <p:spPr>
            <a:xfrm>
              <a:off x="2619006" y="1256745"/>
              <a:ext cx="2092139" cy="1523488"/>
            </a:xfrm>
            <a:prstGeom prst="rect">
              <a:avLst/>
            </a:prstGeom>
          </p:spPr>
        </p:pic>
        <p:sp>
          <p:nvSpPr>
            <p:cNvPr id="25" name="TextBox 24">
              <a:extLst>
                <a:ext uri="{FF2B5EF4-FFF2-40B4-BE49-F238E27FC236}">
                  <a16:creationId xmlns:a16="http://schemas.microsoft.com/office/drawing/2014/main" id="{DB7F73B3-DC6A-DE48-7170-A734516854F9}"/>
                </a:ext>
              </a:extLst>
            </p:cNvPr>
            <p:cNvSpPr txBox="1"/>
            <p:nvPr/>
          </p:nvSpPr>
          <p:spPr>
            <a:xfrm>
              <a:off x="2832672" y="2827766"/>
              <a:ext cx="1999958" cy="282722"/>
            </a:xfrm>
            <a:prstGeom prst="rect">
              <a:avLst/>
            </a:prstGeom>
            <a:noFill/>
          </p:spPr>
          <p:txBody>
            <a:bodyPr wrap="square" rtlCol="0">
              <a:spAutoFit/>
            </a:bodyPr>
            <a:lstStyle/>
            <a:p>
              <a:r>
                <a:rPr lang="en-US" dirty="0">
                  <a:solidFill>
                    <a:schemeClr val="bg1"/>
                  </a:solidFill>
                </a:rPr>
                <a:t>unif_451 as </a:t>
              </a:r>
              <a:r>
                <a:rPr lang="en-US" dirty="0" err="1">
                  <a:solidFill>
                    <a:schemeClr val="bg1"/>
                  </a:solidFill>
                </a:rPr>
                <a:t>lognorm</a:t>
              </a:r>
              <a:endParaRPr lang="en-US" dirty="0">
                <a:solidFill>
                  <a:schemeClr val="bg1"/>
                </a:solidFill>
              </a:endParaRPr>
            </a:p>
          </p:txBody>
        </p:sp>
        <p:pic>
          <p:nvPicPr>
            <p:cNvPr id="26" name="Picture 25">
              <a:extLst>
                <a:ext uri="{FF2B5EF4-FFF2-40B4-BE49-F238E27FC236}">
                  <a16:creationId xmlns:a16="http://schemas.microsoft.com/office/drawing/2014/main" id="{5C2916A6-9F2B-53CE-3481-A493D5442A25}"/>
                </a:ext>
              </a:extLst>
            </p:cNvPr>
            <p:cNvPicPr>
              <a:picLocks noChangeAspect="1"/>
            </p:cNvPicPr>
            <p:nvPr/>
          </p:nvPicPr>
          <p:blipFill>
            <a:blip r:embed="rId3"/>
            <a:srcRect/>
            <a:stretch/>
          </p:blipFill>
          <p:spPr>
            <a:xfrm>
              <a:off x="4711146" y="1256745"/>
              <a:ext cx="2092139" cy="1523488"/>
            </a:xfrm>
            <a:prstGeom prst="rect">
              <a:avLst/>
            </a:prstGeom>
          </p:spPr>
        </p:pic>
        <p:sp>
          <p:nvSpPr>
            <p:cNvPr id="27" name="TextBox 26">
              <a:extLst>
                <a:ext uri="{FF2B5EF4-FFF2-40B4-BE49-F238E27FC236}">
                  <a16:creationId xmlns:a16="http://schemas.microsoft.com/office/drawing/2014/main" id="{E87D1903-5234-1250-EA92-23F7BF3E4DA8}"/>
                </a:ext>
              </a:extLst>
            </p:cNvPr>
            <p:cNvSpPr txBox="1"/>
            <p:nvPr/>
          </p:nvSpPr>
          <p:spPr>
            <a:xfrm>
              <a:off x="5018222" y="2839635"/>
              <a:ext cx="1821804" cy="282722"/>
            </a:xfrm>
            <a:prstGeom prst="rect">
              <a:avLst/>
            </a:prstGeom>
            <a:noFill/>
          </p:spPr>
          <p:txBody>
            <a:bodyPr wrap="square" rtlCol="0">
              <a:spAutoFit/>
            </a:bodyPr>
            <a:lstStyle/>
            <a:p>
              <a:r>
                <a:rPr lang="en-US" dirty="0">
                  <a:solidFill>
                    <a:schemeClr val="bg1"/>
                  </a:solidFill>
                </a:rPr>
                <a:t>unif_466 as norm</a:t>
              </a:r>
            </a:p>
          </p:txBody>
        </p:sp>
        <p:pic>
          <p:nvPicPr>
            <p:cNvPr id="28" name="Picture 27">
              <a:extLst>
                <a:ext uri="{FF2B5EF4-FFF2-40B4-BE49-F238E27FC236}">
                  <a16:creationId xmlns:a16="http://schemas.microsoft.com/office/drawing/2014/main" id="{0585DBF8-511C-DDD5-2959-7672B7316768}"/>
                </a:ext>
              </a:extLst>
            </p:cNvPr>
            <p:cNvPicPr>
              <a:picLocks noChangeAspect="1"/>
            </p:cNvPicPr>
            <p:nvPr/>
          </p:nvPicPr>
          <p:blipFill>
            <a:blip r:embed="rId4"/>
            <a:srcRect/>
            <a:stretch/>
          </p:blipFill>
          <p:spPr>
            <a:xfrm>
              <a:off x="6803286" y="1256745"/>
              <a:ext cx="2092139" cy="1523488"/>
            </a:xfrm>
            <a:prstGeom prst="rect">
              <a:avLst/>
            </a:prstGeom>
          </p:spPr>
        </p:pic>
        <p:sp>
          <p:nvSpPr>
            <p:cNvPr id="29" name="TextBox 28">
              <a:extLst>
                <a:ext uri="{FF2B5EF4-FFF2-40B4-BE49-F238E27FC236}">
                  <a16:creationId xmlns:a16="http://schemas.microsoft.com/office/drawing/2014/main" id="{F365382E-674B-C85C-7158-309CEB463024}"/>
                </a:ext>
              </a:extLst>
            </p:cNvPr>
            <p:cNvSpPr txBox="1"/>
            <p:nvPr/>
          </p:nvSpPr>
          <p:spPr>
            <a:xfrm>
              <a:off x="7066676" y="2832939"/>
              <a:ext cx="1565358" cy="282722"/>
            </a:xfrm>
            <a:prstGeom prst="rect">
              <a:avLst/>
            </a:prstGeom>
            <a:noFill/>
          </p:spPr>
          <p:txBody>
            <a:bodyPr wrap="square" rtlCol="0">
              <a:spAutoFit/>
            </a:bodyPr>
            <a:lstStyle/>
            <a:p>
              <a:r>
                <a:rPr lang="en-US" dirty="0">
                  <a:solidFill>
                    <a:schemeClr val="bg1"/>
                  </a:solidFill>
                </a:rPr>
                <a:t>unif_609 as exp</a:t>
              </a:r>
            </a:p>
          </p:txBody>
        </p:sp>
        <p:pic>
          <p:nvPicPr>
            <p:cNvPr id="2" name="Picture 1">
              <a:extLst>
                <a:ext uri="{FF2B5EF4-FFF2-40B4-BE49-F238E27FC236}">
                  <a16:creationId xmlns:a16="http://schemas.microsoft.com/office/drawing/2014/main" id="{2EC6F68C-BC79-E886-7591-BDDE8F89F320}"/>
                </a:ext>
              </a:extLst>
            </p:cNvPr>
            <p:cNvPicPr>
              <a:picLocks noChangeAspect="1"/>
            </p:cNvPicPr>
            <p:nvPr/>
          </p:nvPicPr>
          <p:blipFill>
            <a:blip r:embed="rId5"/>
            <a:srcRect/>
            <a:stretch/>
          </p:blipFill>
          <p:spPr>
            <a:xfrm>
              <a:off x="8891426" y="1256745"/>
              <a:ext cx="2092139" cy="1523488"/>
            </a:xfrm>
            <a:prstGeom prst="rect">
              <a:avLst/>
            </a:prstGeom>
          </p:spPr>
        </p:pic>
        <p:sp>
          <p:nvSpPr>
            <p:cNvPr id="3" name="TextBox 2">
              <a:extLst>
                <a:ext uri="{FF2B5EF4-FFF2-40B4-BE49-F238E27FC236}">
                  <a16:creationId xmlns:a16="http://schemas.microsoft.com/office/drawing/2014/main" id="{D3FFB001-8947-1EB5-3FC2-E71A393B8AD6}"/>
                </a:ext>
              </a:extLst>
            </p:cNvPr>
            <p:cNvSpPr txBox="1"/>
            <p:nvPr/>
          </p:nvSpPr>
          <p:spPr>
            <a:xfrm>
              <a:off x="9519614" y="2832939"/>
              <a:ext cx="1565358" cy="282722"/>
            </a:xfrm>
            <a:prstGeom prst="rect">
              <a:avLst/>
            </a:prstGeom>
            <a:noFill/>
          </p:spPr>
          <p:txBody>
            <a:bodyPr wrap="square" rtlCol="0">
              <a:spAutoFit/>
            </a:bodyPr>
            <a:lstStyle/>
            <a:p>
              <a:r>
                <a:rPr lang="en-US" dirty="0">
                  <a:solidFill>
                    <a:schemeClr val="bg1"/>
                  </a:solidFill>
                </a:rPr>
                <a:t>unif_642 as exp</a:t>
              </a:r>
            </a:p>
          </p:txBody>
        </p:sp>
      </p:grpSp>
      <p:pic>
        <p:nvPicPr>
          <p:cNvPr id="4" name="Picture 3">
            <a:extLst>
              <a:ext uri="{FF2B5EF4-FFF2-40B4-BE49-F238E27FC236}">
                <a16:creationId xmlns:a16="http://schemas.microsoft.com/office/drawing/2014/main" id="{752CC1DE-C84E-8C0F-0172-D5A3F5D58B20}"/>
              </a:ext>
            </a:extLst>
          </p:cNvPr>
          <p:cNvPicPr>
            <a:picLocks noChangeAspect="1"/>
          </p:cNvPicPr>
          <p:nvPr/>
        </p:nvPicPr>
        <p:blipFill>
          <a:blip r:embed="rId6"/>
          <a:stretch>
            <a:fillRect/>
          </a:stretch>
        </p:blipFill>
        <p:spPr>
          <a:xfrm>
            <a:off x="2109461" y="4287119"/>
            <a:ext cx="7028200" cy="1940725"/>
          </a:xfrm>
          <a:prstGeom prst="rect">
            <a:avLst/>
          </a:prstGeom>
        </p:spPr>
      </p:pic>
      <p:sp>
        <p:nvSpPr>
          <p:cNvPr id="5" name="TextBox 4">
            <a:extLst>
              <a:ext uri="{FF2B5EF4-FFF2-40B4-BE49-F238E27FC236}">
                <a16:creationId xmlns:a16="http://schemas.microsoft.com/office/drawing/2014/main" id="{C9A28925-3CB8-6FC3-6090-47928C91E4AF}"/>
              </a:ext>
            </a:extLst>
          </p:cNvPr>
          <p:cNvSpPr txBox="1"/>
          <p:nvPr/>
        </p:nvSpPr>
        <p:spPr>
          <a:xfrm>
            <a:off x="674610" y="3516793"/>
            <a:ext cx="10642747" cy="646331"/>
          </a:xfrm>
          <a:prstGeom prst="rect">
            <a:avLst/>
          </a:prstGeom>
          <a:noFill/>
        </p:spPr>
        <p:txBody>
          <a:bodyPr wrap="square" rtlCol="0">
            <a:spAutoFit/>
          </a:bodyPr>
          <a:lstStyle/>
          <a:p>
            <a:r>
              <a:rPr lang="en-US" i="1" dirty="0">
                <a:solidFill>
                  <a:srgbClr val="FFFF00"/>
                </a:solidFill>
              </a:rPr>
              <a:t>Not very surprising that these graphs are labeled seemingly randomly since they are mostly blank.</a:t>
            </a:r>
          </a:p>
          <a:p>
            <a:r>
              <a:rPr lang="en-US" i="1" dirty="0">
                <a:solidFill>
                  <a:srgbClr val="FFFF00"/>
                </a:solidFill>
              </a:rPr>
              <a:t>But it is impressive that there are only 6 misclassified </a:t>
            </a:r>
            <a:r>
              <a:rPr lang="en-US" i="1" dirty="0" err="1">
                <a:solidFill>
                  <a:srgbClr val="FFFF00"/>
                </a:solidFill>
              </a:rPr>
              <a:t>unif</a:t>
            </a:r>
            <a:r>
              <a:rPr lang="en-US" i="1" dirty="0">
                <a:solidFill>
                  <a:srgbClr val="FFFF00"/>
                </a:solidFill>
              </a:rPr>
              <a:t> graphs considering the amount that look like these.</a:t>
            </a:r>
          </a:p>
        </p:txBody>
      </p:sp>
      <p:pic>
        <p:nvPicPr>
          <p:cNvPr id="6" name="Graphic 5" descr="Hamburger Menu Icon with solid fill">
            <a:hlinkClick r:id="rId7"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555477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73</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39620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C6AF13B0-5F18-421E-E4D2-ADE539165A9E}"/>
              </a:ext>
            </a:extLst>
          </p:cNvPr>
          <p:cNvPicPr>
            <a:picLocks noChangeAspect="1"/>
          </p:cNvPicPr>
          <p:nvPr/>
        </p:nvPicPr>
        <p:blipFill>
          <a:blip r:embed="rId5"/>
          <a:stretch>
            <a:fillRect/>
          </a:stretch>
        </p:blipFill>
        <p:spPr>
          <a:xfrm>
            <a:off x="5330731" y="970239"/>
            <a:ext cx="5852172" cy="4389129"/>
          </a:xfrm>
          <a:prstGeom prst="rect">
            <a:avLst/>
          </a:prstGeom>
        </p:spPr>
      </p:pic>
      <p:graphicFrame>
        <p:nvGraphicFramePr>
          <p:cNvPr id="9" name="Table 8">
            <a:extLst>
              <a:ext uri="{FF2B5EF4-FFF2-40B4-BE49-F238E27FC236}">
                <a16:creationId xmlns:a16="http://schemas.microsoft.com/office/drawing/2014/main" id="{A6605054-17B0-FBD5-12C1-8B4423A69A34}"/>
              </a:ext>
            </a:extLst>
          </p:cNvPr>
          <p:cNvGraphicFramePr>
            <a:graphicFrameLocks noGrp="1"/>
          </p:cNvGraphicFramePr>
          <p:nvPr>
            <p:extLst>
              <p:ext uri="{D42A27DB-BD31-4B8C-83A1-F6EECF244321}">
                <p14:modId xmlns:p14="http://schemas.microsoft.com/office/powerpoint/2010/main" val="3095145800"/>
              </p:ext>
            </p:extLst>
          </p:nvPr>
        </p:nvGraphicFramePr>
        <p:xfrm>
          <a:off x="888959" y="4098352"/>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a:t>
                      </a:r>
                    </a:p>
                  </a:txBody>
                  <a:tcPr/>
                </a:tc>
                <a:tc>
                  <a:txBody>
                    <a:bodyPr/>
                    <a:lstStyle/>
                    <a:p>
                      <a:r>
                        <a:rPr lang="en-US" dirty="0"/>
                        <a:t>52</a:t>
                      </a:r>
                    </a:p>
                  </a:txBody>
                  <a:tcPr/>
                </a:tc>
                <a:extLst>
                  <a:ext uri="{0D108BD9-81ED-4DB2-BD59-A6C34878D82A}">
                    <a16:rowId xmlns:a16="http://schemas.microsoft.com/office/drawing/2014/main" val="2416449066"/>
                  </a:ext>
                </a:extLst>
              </a:tr>
              <a:tr h="370840">
                <a:tc>
                  <a:txBody>
                    <a:bodyPr/>
                    <a:lstStyle/>
                    <a:p>
                      <a:r>
                        <a:rPr lang="en-US" dirty="0"/>
                        <a:t>False</a:t>
                      </a:r>
                    </a:p>
                  </a:txBody>
                  <a:tcPr/>
                </a:tc>
                <a:tc>
                  <a:txBody>
                    <a:bodyPr/>
                    <a:lstStyle/>
                    <a:p>
                      <a:r>
                        <a:rPr lang="en-US" dirty="0"/>
                        <a:t>36</a:t>
                      </a:r>
                    </a:p>
                  </a:txBody>
                  <a:tcPr/>
                </a:tc>
                <a:extLst>
                  <a:ext uri="{0D108BD9-81ED-4DB2-BD59-A6C34878D82A}">
                    <a16:rowId xmlns:a16="http://schemas.microsoft.com/office/drawing/2014/main" val="170474562"/>
                  </a:ext>
                </a:extLst>
              </a:tr>
            </a:tbl>
          </a:graphicData>
        </a:graphic>
      </p:graphicFrame>
      <p:sp>
        <p:nvSpPr>
          <p:cNvPr id="10" name="Text Placeholder 97">
            <a:extLst>
              <a:ext uri="{FF2B5EF4-FFF2-40B4-BE49-F238E27FC236}">
                <a16:creationId xmlns:a16="http://schemas.microsoft.com/office/drawing/2014/main" id="{26D37D6C-9E13-00E2-E8C5-2D7668E12BEF}"/>
              </a:ext>
            </a:extLst>
          </p:cNvPr>
          <p:cNvSpPr txBox="1">
            <a:spLocks/>
          </p:cNvSpPr>
          <p:nvPr/>
        </p:nvSpPr>
        <p:spPr>
          <a:xfrm>
            <a:off x="807525" y="3658776"/>
            <a:ext cx="309524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Test images in DIST_153x115_1</a:t>
            </a:r>
          </a:p>
        </p:txBody>
      </p:sp>
      <p:sp>
        <p:nvSpPr>
          <p:cNvPr id="11" name="Text Placeholder 97">
            <a:extLst>
              <a:ext uri="{FF2B5EF4-FFF2-40B4-BE49-F238E27FC236}">
                <a16:creationId xmlns:a16="http://schemas.microsoft.com/office/drawing/2014/main" id="{B7EF1379-27A8-0DBD-F579-D740CBF5F2FE}"/>
              </a:ext>
            </a:extLst>
          </p:cNvPr>
          <p:cNvSpPr txBox="1">
            <a:spLocks/>
          </p:cNvSpPr>
          <p:nvPr/>
        </p:nvSpPr>
        <p:spPr>
          <a:xfrm>
            <a:off x="819702" y="5232343"/>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59.091% </a:t>
            </a:r>
          </a:p>
        </p:txBody>
      </p:sp>
      <p:sp>
        <p:nvSpPr>
          <p:cNvPr id="12" name="Text Placeholder 97">
            <a:extLst>
              <a:ext uri="{FF2B5EF4-FFF2-40B4-BE49-F238E27FC236}">
                <a16:creationId xmlns:a16="http://schemas.microsoft.com/office/drawing/2014/main" id="{21406C6F-67BB-9802-E166-776DA68F6E99}"/>
              </a:ext>
            </a:extLst>
          </p:cNvPr>
          <p:cNvSpPr txBox="1">
            <a:spLocks/>
          </p:cNvSpPr>
          <p:nvPr/>
        </p:nvSpPr>
        <p:spPr>
          <a:xfrm>
            <a:off x="819702" y="5579203"/>
            <a:ext cx="3748981"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Best case is 100% accuracy</a:t>
            </a:r>
          </a:p>
        </p:txBody>
      </p:sp>
      <p:sp>
        <p:nvSpPr>
          <p:cNvPr id="18" name="Text Placeholder 97">
            <a:extLst>
              <a:ext uri="{FF2B5EF4-FFF2-40B4-BE49-F238E27FC236}">
                <a16:creationId xmlns:a16="http://schemas.microsoft.com/office/drawing/2014/main" id="{A274EA60-D39C-9169-0D8C-11CDCEBB9774}"/>
              </a:ext>
            </a:extLst>
          </p:cNvPr>
          <p:cNvSpPr txBox="1">
            <a:spLocks/>
          </p:cNvSpPr>
          <p:nvPr/>
        </p:nvSpPr>
        <p:spPr>
          <a:xfrm>
            <a:off x="819702" y="926437"/>
            <a:ext cx="4204296"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In order to truly evaluate my generated graphs and models, I needed to use graphs that were not used before.</a:t>
            </a:r>
          </a:p>
        </p:txBody>
      </p:sp>
      <p:sp>
        <p:nvSpPr>
          <p:cNvPr id="30" name="Text Placeholder 97">
            <a:extLst>
              <a:ext uri="{FF2B5EF4-FFF2-40B4-BE49-F238E27FC236}">
                <a16:creationId xmlns:a16="http://schemas.microsoft.com/office/drawing/2014/main" id="{CB5AC20E-BFC5-7975-AC46-8A6E4174F3CC}"/>
              </a:ext>
            </a:extLst>
          </p:cNvPr>
          <p:cNvSpPr txBox="1">
            <a:spLocks/>
          </p:cNvSpPr>
          <p:nvPr/>
        </p:nvSpPr>
        <p:spPr>
          <a:xfrm>
            <a:off x="819702" y="2110700"/>
            <a:ext cx="4315515" cy="1537310"/>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solidFill>
                  <a:srgbClr val="FFFF00"/>
                </a:solidFill>
              </a:rPr>
              <a:t>Exp	20 (new scraped) + 1 (hand-drawn)</a:t>
            </a:r>
          </a:p>
          <a:p>
            <a:r>
              <a:rPr lang="en-ZA" sz="1600" dirty="0" err="1">
                <a:solidFill>
                  <a:srgbClr val="FFFF00"/>
                </a:solidFill>
              </a:rPr>
              <a:t>Lognorm</a:t>
            </a:r>
            <a:r>
              <a:rPr lang="en-ZA" sz="1600" dirty="0">
                <a:solidFill>
                  <a:srgbClr val="FFFF00"/>
                </a:solidFill>
              </a:rPr>
              <a:t>	20 + 1</a:t>
            </a:r>
          </a:p>
          <a:p>
            <a:r>
              <a:rPr lang="en-ZA" sz="1600" dirty="0">
                <a:solidFill>
                  <a:srgbClr val="FFFF00"/>
                </a:solidFill>
              </a:rPr>
              <a:t>Norm	20 + 1</a:t>
            </a:r>
          </a:p>
          <a:p>
            <a:r>
              <a:rPr lang="en-ZA" sz="1600" dirty="0" err="1">
                <a:solidFill>
                  <a:srgbClr val="FFFF00"/>
                </a:solidFill>
              </a:rPr>
              <a:t>Unif</a:t>
            </a:r>
            <a:r>
              <a:rPr lang="en-ZA" sz="1600" dirty="0">
                <a:solidFill>
                  <a:srgbClr val="FFFF00"/>
                </a:solidFill>
              </a:rPr>
              <a:t>	20 + 1</a:t>
            </a:r>
          </a:p>
        </p:txBody>
      </p:sp>
      <p:sp>
        <p:nvSpPr>
          <p:cNvPr id="31" name="Text Placeholder 97">
            <a:extLst>
              <a:ext uri="{FF2B5EF4-FFF2-40B4-BE49-F238E27FC236}">
                <a16:creationId xmlns:a16="http://schemas.microsoft.com/office/drawing/2014/main" id="{695B0285-4762-E2E1-4077-59C77C0096A7}"/>
              </a:ext>
            </a:extLst>
          </p:cNvPr>
          <p:cNvSpPr txBox="1">
            <a:spLocks/>
          </p:cNvSpPr>
          <p:nvPr/>
        </p:nvSpPr>
        <p:spPr>
          <a:xfrm>
            <a:off x="5459517" y="5379354"/>
            <a:ext cx="5607827" cy="1495249"/>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solidFill>
                  <a:srgbClr val="FFFF00"/>
                </a:solidFill>
              </a:rPr>
              <a:t>Most incorrectly classified graphs were misclassified as </a:t>
            </a:r>
            <a:r>
              <a:rPr lang="en-ZA" sz="1600" i="1" dirty="0" err="1">
                <a:solidFill>
                  <a:srgbClr val="FFFF00"/>
                </a:solidFill>
              </a:rPr>
              <a:t>lognorm</a:t>
            </a:r>
            <a:endParaRPr lang="en-ZA" sz="1600" i="1" dirty="0">
              <a:solidFill>
                <a:srgbClr val="FFFF00"/>
              </a:solidFill>
            </a:endParaRPr>
          </a:p>
        </p:txBody>
      </p:sp>
    </p:spTree>
    <p:extLst>
      <p:ext uri="{BB962C8B-B14F-4D97-AF65-F5344CB8AC3E}">
        <p14:creationId xmlns:p14="http://schemas.microsoft.com/office/powerpoint/2010/main" val="3740283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74</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4" y="65602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rcRect/>
          <a:stretch/>
        </p:blipFill>
        <p:spPr>
          <a:xfrm>
            <a:off x="239731" y="1772706"/>
            <a:ext cx="8207949" cy="2589711"/>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2962542" y="1179550"/>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Exp Graphs</a:t>
            </a:r>
          </a:p>
        </p:txBody>
      </p:sp>
      <p:sp>
        <p:nvSpPr>
          <p:cNvPr id="2" name="Text Placeholder 97">
            <a:extLst>
              <a:ext uri="{FF2B5EF4-FFF2-40B4-BE49-F238E27FC236}">
                <a16:creationId xmlns:a16="http://schemas.microsoft.com/office/drawing/2014/main" id="{2415A757-4B00-16C6-D4F5-852E8C7A8863}"/>
              </a:ext>
            </a:extLst>
          </p:cNvPr>
          <p:cNvSpPr txBox="1">
            <a:spLocks/>
          </p:cNvSpPr>
          <p:nvPr/>
        </p:nvSpPr>
        <p:spPr>
          <a:xfrm>
            <a:off x="6363083" y="1173030"/>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40% of exp graphs were misclassified as </a:t>
            </a:r>
            <a:r>
              <a:rPr lang="en-ZA" sz="1600" i="1" dirty="0" err="1"/>
              <a:t>lognorm</a:t>
            </a:r>
            <a:endParaRPr lang="en-ZA" sz="1600" i="1" dirty="0"/>
          </a:p>
        </p:txBody>
      </p:sp>
      <p:pic>
        <p:nvPicPr>
          <p:cNvPr id="7" name="Picture 6" descr="Graph on a graph paper&#10;&#10;Description automatically generated">
            <a:extLst>
              <a:ext uri="{FF2B5EF4-FFF2-40B4-BE49-F238E27FC236}">
                <a16:creationId xmlns:a16="http://schemas.microsoft.com/office/drawing/2014/main" id="{06965724-54F9-B697-B81B-57FA1A3DBB9E}"/>
              </a:ext>
            </a:extLst>
          </p:cNvPr>
          <p:cNvPicPr>
            <a:picLocks noChangeAspect="1"/>
          </p:cNvPicPr>
          <p:nvPr/>
        </p:nvPicPr>
        <p:blipFill>
          <a:blip r:embed="rId6"/>
          <a:stretch>
            <a:fillRect/>
          </a:stretch>
        </p:blipFill>
        <p:spPr>
          <a:xfrm>
            <a:off x="8613183" y="1781959"/>
            <a:ext cx="3067533" cy="2305662"/>
          </a:xfrm>
          <a:prstGeom prst="rect">
            <a:avLst/>
          </a:prstGeom>
        </p:spPr>
      </p:pic>
      <p:sp>
        <p:nvSpPr>
          <p:cNvPr id="8" name="Text Placeholder 97">
            <a:extLst>
              <a:ext uri="{FF2B5EF4-FFF2-40B4-BE49-F238E27FC236}">
                <a16:creationId xmlns:a16="http://schemas.microsoft.com/office/drawing/2014/main" id="{4E7ECED5-4EF2-7806-05F6-3F92AC49A9FD}"/>
              </a:ext>
            </a:extLst>
          </p:cNvPr>
          <p:cNvSpPr txBox="1">
            <a:spLocks/>
          </p:cNvSpPr>
          <p:nvPr/>
        </p:nvSpPr>
        <p:spPr>
          <a:xfrm>
            <a:off x="9612586" y="4087621"/>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exp_hand_0</a:t>
            </a:r>
          </a:p>
        </p:txBody>
      </p:sp>
      <p:sp>
        <p:nvSpPr>
          <p:cNvPr id="5" name="Text Placeholder 97">
            <a:extLst>
              <a:ext uri="{FF2B5EF4-FFF2-40B4-BE49-F238E27FC236}">
                <a16:creationId xmlns:a16="http://schemas.microsoft.com/office/drawing/2014/main" id="{A7269855-261D-5B27-50AD-D7337AF74083}"/>
              </a:ext>
            </a:extLst>
          </p:cNvPr>
          <p:cNvSpPr txBox="1">
            <a:spLocks/>
          </p:cNvSpPr>
          <p:nvPr/>
        </p:nvSpPr>
        <p:spPr>
          <a:xfrm>
            <a:off x="2577278" y="4441456"/>
            <a:ext cx="2930811"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Lognorm</a:t>
            </a:r>
            <a:r>
              <a:rPr lang="en-ZA" sz="1600" b="1" dirty="0">
                <a:solidFill>
                  <a:schemeClr val="accent6"/>
                </a:solidFill>
              </a:rPr>
              <a:t> Graphs</a:t>
            </a:r>
          </a:p>
        </p:txBody>
      </p:sp>
      <p:pic>
        <p:nvPicPr>
          <p:cNvPr id="9" name="Picture 8">
            <a:extLst>
              <a:ext uri="{FF2B5EF4-FFF2-40B4-BE49-F238E27FC236}">
                <a16:creationId xmlns:a16="http://schemas.microsoft.com/office/drawing/2014/main" id="{A8B78FF2-CB5C-FB08-ED55-E12975AE74E0}"/>
              </a:ext>
            </a:extLst>
          </p:cNvPr>
          <p:cNvPicPr>
            <a:picLocks noChangeAspect="1"/>
          </p:cNvPicPr>
          <p:nvPr/>
        </p:nvPicPr>
        <p:blipFill>
          <a:blip r:embed="rId7"/>
          <a:stretch>
            <a:fillRect/>
          </a:stretch>
        </p:blipFill>
        <p:spPr>
          <a:xfrm>
            <a:off x="239731" y="4978106"/>
            <a:ext cx="6921856" cy="768389"/>
          </a:xfrm>
          <a:prstGeom prst="rect">
            <a:avLst/>
          </a:prstGeom>
        </p:spPr>
      </p:pic>
      <p:sp>
        <p:nvSpPr>
          <p:cNvPr id="10" name="Text Placeholder 97">
            <a:extLst>
              <a:ext uri="{FF2B5EF4-FFF2-40B4-BE49-F238E27FC236}">
                <a16:creationId xmlns:a16="http://schemas.microsoft.com/office/drawing/2014/main" id="{1570D134-257A-6C1D-A8C7-23D61CA8A1D1}"/>
              </a:ext>
            </a:extLst>
          </p:cNvPr>
          <p:cNvSpPr txBox="1">
            <a:spLocks/>
          </p:cNvSpPr>
          <p:nvPr/>
        </p:nvSpPr>
        <p:spPr>
          <a:xfrm>
            <a:off x="7373273" y="5140975"/>
            <a:ext cx="44786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Only two misclassifications of </a:t>
            </a:r>
            <a:r>
              <a:rPr lang="en-ZA" sz="1600" i="1" dirty="0" err="1"/>
              <a:t>lognorm</a:t>
            </a:r>
            <a:r>
              <a:rPr lang="en-ZA" sz="1600" i="1" dirty="0"/>
              <a:t> graphs</a:t>
            </a:r>
          </a:p>
        </p:txBody>
      </p:sp>
    </p:spTree>
    <p:extLst>
      <p:ext uri="{BB962C8B-B14F-4D97-AF65-F5344CB8AC3E}">
        <p14:creationId xmlns:p14="http://schemas.microsoft.com/office/powerpoint/2010/main" val="14475418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75</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126435" y="483119"/>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8" name="Picture 7">
            <a:extLst>
              <a:ext uri="{FF2B5EF4-FFF2-40B4-BE49-F238E27FC236}">
                <a16:creationId xmlns:a16="http://schemas.microsoft.com/office/drawing/2014/main" id="{51E20C2D-0C81-8141-E8B7-D688131275D5}"/>
              </a:ext>
            </a:extLst>
          </p:cNvPr>
          <p:cNvPicPr>
            <a:picLocks noChangeAspect="1"/>
          </p:cNvPicPr>
          <p:nvPr/>
        </p:nvPicPr>
        <p:blipFill>
          <a:blip r:embed="rId5"/>
          <a:stretch>
            <a:fillRect/>
          </a:stretch>
        </p:blipFill>
        <p:spPr>
          <a:xfrm>
            <a:off x="1132025" y="1063148"/>
            <a:ext cx="6396694" cy="2262386"/>
          </a:xfrm>
          <a:prstGeom prst="rect">
            <a:avLst/>
          </a:prstGeom>
          <a:ln>
            <a:solidFill>
              <a:srgbClr val="FFC000"/>
            </a:solidFill>
          </a:ln>
        </p:spPr>
      </p:pic>
      <p:sp>
        <p:nvSpPr>
          <p:cNvPr id="9" name="Text Placeholder 97">
            <a:extLst>
              <a:ext uri="{FF2B5EF4-FFF2-40B4-BE49-F238E27FC236}">
                <a16:creationId xmlns:a16="http://schemas.microsoft.com/office/drawing/2014/main" id="{4C1D6382-ADB1-3731-32DC-8D5A34C594CC}"/>
              </a:ext>
            </a:extLst>
          </p:cNvPr>
          <p:cNvSpPr txBox="1">
            <a:spLocks/>
          </p:cNvSpPr>
          <p:nvPr/>
        </p:nvSpPr>
        <p:spPr>
          <a:xfrm rot="16200000">
            <a:off x="137416" y="1965535"/>
            <a:ext cx="128033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FFC000"/>
                </a:solidFill>
              </a:rPr>
              <a:t>Misclassified</a:t>
            </a:r>
          </a:p>
        </p:txBody>
      </p:sp>
      <p:pic>
        <p:nvPicPr>
          <p:cNvPr id="11" name="Picture 10" descr="A line drawing of a curve&#10;&#10;Description automatically generated">
            <a:extLst>
              <a:ext uri="{FF2B5EF4-FFF2-40B4-BE49-F238E27FC236}">
                <a16:creationId xmlns:a16="http://schemas.microsoft.com/office/drawing/2014/main" id="{213A912F-1C5E-4CF3-CAFB-1212FC378FFB}"/>
              </a:ext>
            </a:extLst>
          </p:cNvPr>
          <p:cNvPicPr>
            <a:picLocks noChangeAspect="1"/>
          </p:cNvPicPr>
          <p:nvPr/>
        </p:nvPicPr>
        <p:blipFill>
          <a:blip r:embed="rId6"/>
          <a:stretch>
            <a:fillRect/>
          </a:stretch>
        </p:blipFill>
        <p:spPr>
          <a:xfrm>
            <a:off x="8043111" y="1066134"/>
            <a:ext cx="1457325" cy="1095375"/>
          </a:xfrm>
          <a:prstGeom prst="rect">
            <a:avLst/>
          </a:prstGeom>
        </p:spPr>
      </p:pic>
      <p:sp>
        <p:nvSpPr>
          <p:cNvPr id="12" name="Text Placeholder 97">
            <a:extLst>
              <a:ext uri="{FF2B5EF4-FFF2-40B4-BE49-F238E27FC236}">
                <a16:creationId xmlns:a16="http://schemas.microsoft.com/office/drawing/2014/main" id="{949F8E87-2AD3-126D-6F9A-3EE78607CC4B}"/>
              </a:ext>
            </a:extLst>
          </p:cNvPr>
          <p:cNvSpPr txBox="1">
            <a:spLocks/>
          </p:cNvSpPr>
          <p:nvPr/>
        </p:nvSpPr>
        <p:spPr>
          <a:xfrm>
            <a:off x="8309815" y="2155055"/>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norm_8</a:t>
            </a:r>
          </a:p>
        </p:txBody>
      </p:sp>
      <p:pic>
        <p:nvPicPr>
          <p:cNvPr id="20" name="Picture 19" descr="A blue and white diagram with Ryugyong Hotel in the background&#10;&#10;Description automatically generated">
            <a:extLst>
              <a:ext uri="{FF2B5EF4-FFF2-40B4-BE49-F238E27FC236}">
                <a16:creationId xmlns:a16="http://schemas.microsoft.com/office/drawing/2014/main" id="{FC0760B6-4198-44EC-01DD-33BBC2DFF384}"/>
              </a:ext>
            </a:extLst>
          </p:cNvPr>
          <p:cNvPicPr>
            <a:picLocks noChangeAspect="1"/>
          </p:cNvPicPr>
          <p:nvPr/>
        </p:nvPicPr>
        <p:blipFill>
          <a:blip r:embed="rId7"/>
          <a:stretch>
            <a:fillRect/>
          </a:stretch>
        </p:blipFill>
        <p:spPr>
          <a:xfrm>
            <a:off x="8043109" y="2579294"/>
            <a:ext cx="1457325" cy="1095375"/>
          </a:xfrm>
          <a:prstGeom prst="rect">
            <a:avLst/>
          </a:prstGeom>
        </p:spPr>
      </p:pic>
      <p:sp>
        <p:nvSpPr>
          <p:cNvPr id="21" name="Text Placeholder 97">
            <a:extLst>
              <a:ext uri="{FF2B5EF4-FFF2-40B4-BE49-F238E27FC236}">
                <a16:creationId xmlns:a16="http://schemas.microsoft.com/office/drawing/2014/main" id="{13A5BE4D-8A7C-C5D1-C3FE-E559A1CFC1CF}"/>
              </a:ext>
            </a:extLst>
          </p:cNvPr>
          <p:cNvSpPr txBox="1">
            <a:spLocks/>
          </p:cNvSpPr>
          <p:nvPr/>
        </p:nvSpPr>
        <p:spPr>
          <a:xfrm>
            <a:off x="8309815" y="3678514"/>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norm_13</a:t>
            </a:r>
          </a:p>
        </p:txBody>
      </p:sp>
      <p:pic>
        <p:nvPicPr>
          <p:cNvPr id="23" name="Picture 22" descr="A diagram of a normal distribution with Ryugyong Hotel in the background&#10;&#10;Description automatically generated">
            <a:extLst>
              <a:ext uri="{FF2B5EF4-FFF2-40B4-BE49-F238E27FC236}">
                <a16:creationId xmlns:a16="http://schemas.microsoft.com/office/drawing/2014/main" id="{26519FCA-0C36-6C2D-3996-499B3792A059}"/>
              </a:ext>
            </a:extLst>
          </p:cNvPr>
          <p:cNvPicPr>
            <a:picLocks noChangeAspect="1"/>
          </p:cNvPicPr>
          <p:nvPr/>
        </p:nvPicPr>
        <p:blipFill>
          <a:blip r:embed="rId8"/>
          <a:stretch>
            <a:fillRect/>
          </a:stretch>
        </p:blipFill>
        <p:spPr>
          <a:xfrm>
            <a:off x="9970285" y="1066134"/>
            <a:ext cx="1457325" cy="1095375"/>
          </a:xfrm>
          <a:prstGeom prst="rect">
            <a:avLst/>
          </a:prstGeom>
        </p:spPr>
      </p:pic>
      <p:sp>
        <p:nvSpPr>
          <p:cNvPr id="24" name="Text Placeholder 97">
            <a:extLst>
              <a:ext uri="{FF2B5EF4-FFF2-40B4-BE49-F238E27FC236}">
                <a16:creationId xmlns:a16="http://schemas.microsoft.com/office/drawing/2014/main" id="{457D5593-417A-DF2B-59D3-6B5AB75B1B52}"/>
              </a:ext>
            </a:extLst>
          </p:cNvPr>
          <p:cNvSpPr txBox="1">
            <a:spLocks/>
          </p:cNvSpPr>
          <p:nvPr/>
        </p:nvSpPr>
        <p:spPr>
          <a:xfrm>
            <a:off x="10210387" y="2131748"/>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norm_11</a:t>
            </a:r>
          </a:p>
        </p:txBody>
      </p:sp>
      <p:pic>
        <p:nvPicPr>
          <p:cNvPr id="26" name="Picture 25" descr="A diagram of a normal distribution&#10;&#10;Description automatically generated">
            <a:extLst>
              <a:ext uri="{FF2B5EF4-FFF2-40B4-BE49-F238E27FC236}">
                <a16:creationId xmlns:a16="http://schemas.microsoft.com/office/drawing/2014/main" id="{4728458C-85C7-DBE4-C20D-31E0838D78B8}"/>
              </a:ext>
            </a:extLst>
          </p:cNvPr>
          <p:cNvPicPr>
            <a:picLocks noChangeAspect="1"/>
          </p:cNvPicPr>
          <p:nvPr/>
        </p:nvPicPr>
        <p:blipFill>
          <a:blip r:embed="rId9"/>
          <a:stretch>
            <a:fillRect/>
          </a:stretch>
        </p:blipFill>
        <p:spPr>
          <a:xfrm>
            <a:off x="9970285" y="2579294"/>
            <a:ext cx="1457325" cy="1095375"/>
          </a:xfrm>
          <a:prstGeom prst="rect">
            <a:avLst/>
          </a:prstGeom>
        </p:spPr>
      </p:pic>
      <p:sp>
        <p:nvSpPr>
          <p:cNvPr id="27" name="Text Placeholder 97">
            <a:extLst>
              <a:ext uri="{FF2B5EF4-FFF2-40B4-BE49-F238E27FC236}">
                <a16:creationId xmlns:a16="http://schemas.microsoft.com/office/drawing/2014/main" id="{7421FCA2-C3A3-3480-F4AD-D9906C7B57DE}"/>
              </a:ext>
            </a:extLst>
          </p:cNvPr>
          <p:cNvSpPr txBox="1">
            <a:spLocks/>
          </p:cNvSpPr>
          <p:nvPr/>
        </p:nvSpPr>
        <p:spPr>
          <a:xfrm>
            <a:off x="10210387" y="3722763"/>
            <a:ext cx="150682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norm_15</a:t>
            </a:r>
          </a:p>
        </p:txBody>
      </p:sp>
      <p:pic>
        <p:nvPicPr>
          <p:cNvPr id="3" name="Picture 2">
            <a:extLst>
              <a:ext uri="{FF2B5EF4-FFF2-40B4-BE49-F238E27FC236}">
                <a16:creationId xmlns:a16="http://schemas.microsoft.com/office/drawing/2014/main" id="{3D2B3E66-060B-BCBE-AF34-AC81C4776CA3}"/>
              </a:ext>
            </a:extLst>
          </p:cNvPr>
          <p:cNvPicPr>
            <a:picLocks noChangeAspect="1"/>
          </p:cNvPicPr>
          <p:nvPr/>
        </p:nvPicPr>
        <p:blipFill>
          <a:blip r:embed="rId10"/>
          <a:stretch>
            <a:fillRect/>
          </a:stretch>
        </p:blipFill>
        <p:spPr>
          <a:xfrm>
            <a:off x="1126435" y="3454818"/>
            <a:ext cx="6396693" cy="3124886"/>
          </a:xfrm>
          <a:prstGeom prst="rect">
            <a:avLst/>
          </a:prstGeom>
          <a:ln>
            <a:solidFill>
              <a:srgbClr val="00B050"/>
            </a:solidFill>
          </a:ln>
        </p:spPr>
      </p:pic>
      <p:pic>
        <p:nvPicPr>
          <p:cNvPr id="10" name="Picture 9" descr="A graph on a graph paper&#10;&#10;Description automatically generated">
            <a:extLst>
              <a:ext uri="{FF2B5EF4-FFF2-40B4-BE49-F238E27FC236}">
                <a16:creationId xmlns:a16="http://schemas.microsoft.com/office/drawing/2014/main" id="{95B3FDE8-2301-2301-81A3-636EE094EBF4}"/>
              </a:ext>
            </a:extLst>
          </p:cNvPr>
          <p:cNvPicPr>
            <a:picLocks noChangeAspect="1"/>
          </p:cNvPicPr>
          <p:nvPr/>
        </p:nvPicPr>
        <p:blipFill>
          <a:blip r:embed="rId11"/>
          <a:stretch>
            <a:fillRect/>
          </a:stretch>
        </p:blipFill>
        <p:spPr>
          <a:xfrm>
            <a:off x="7711076" y="4290304"/>
            <a:ext cx="2357401" cy="1771903"/>
          </a:xfrm>
          <a:prstGeom prst="rect">
            <a:avLst/>
          </a:prstGeom>
        </p:spPr>
      </p:pic>
      <p:sp>
        <p:nvSpPr>
          <p:cNvPr id="13" name="Text Placeholder 97">
            <a:extLst>
              <a:ext uri="{FF2B5EF4-FFF2-40B4-BE49-F238E27FC236}">
                <a16:creationId xmlns:a16="http://schemas.microsoft.com/office/drawing/2014/main" id="{0A95B8C5-EDC2-1F73-7459-E21469617AF6}"/>
              </a:ext>
            </a:extLst>
          </p:cNvPr>
          <p:cNvSpPr txBox="1">
            <a:spLocks/>
          </p:cNvSpPr>
          <p:nvPr/>
        </p:nvSpPr>
        <p:spPr>
          <a:xfrm>
            <a:off x="10078502" y="4339179"/>
            <a:ext cx="1974125" cy="156635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dirty="0"/>
              <a:t>norm_hand_0</a:t>
            </a:r>
          </a:p>
          <a:p>
            <a:r>
              <a:rPr lang="en-ZA" sz="1600" dirty="0"/>
              <a:t>True</a:t>
            </a:r>
          </a:p>
          <a:p>
            <a:r>
              <a:rPr lang="en-ZA" sz="1600" dirty="0"/>
              <a:t>Norm = 13.159</a:t>
            </a:r>
          </a:p>
          <a:p>
            <a:r>
              <a:rPr lang="en-ZA" sz="1600" dirty="0" err="1"/>
              <a:t>Lognorm</a:t>
            </a:r>
            <a:r>
              <a:rPr lang="en-ZA" sz="1600" dirty="0"/>
              <a:t> = 8.398</a:t>
            </a:r>
          </a:p>
        </p:txBody>
      </p:sp>
      <p:sp>
        <p:nvSpPr>
          <p:cNvPr id="19" name="Text Placeholder 97">
            <a:extLst>
              <a:ext uri="{FF2B5EF4-FFF2-40B4-BE49-F238E27FC236}">
                <a16:creationId xmlns:a16="http://schemas.microsoft.com/office/drawing/2014/main" id="{EA703FB8-B57B-BCC9-7B47-D5B1212A050A}"/>
              </a:ext>
            </a:extLst>
          </p:cNvPr>
          <p:cNvSpPr txBox="1">
            <a:spLocks/>
          </p:cNvSpPr>
          <p:nvPr/>
        </p:nvSpPr>
        <p:spPr>
          <a:xfrm rot="16200000">
            <a:off x="-227858" y="4545828"/>
            <a:ext cx="2010876"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rgbClr val="00B050"/>
                </a:solidFill>
              </a:rPr>
              <a:t>Correctly Predicted</a:t>
            </a:r>
          </a:p>
        </p:txBody>
      </p:sp>
    </p:spTree>
    <p:extLst>
      <p:ext uri="{BB962C8B-B14F-4D97-AF65-F5344CB8AC3E}">
        <p14:creationId xmlns:p14="http://schemas.microsoft.com/office/powerpoint/2010/main" val="11248655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B016B2EE-E5E2-9B2E-5562-BE9F20212B5C}"/>
              </a:ext>
            </a:extLst>
          </p:cNvPr>
          <p:cNvSpPr>
            <a:spLocks noGrp="1"/>
          </p:cNvSpPr>
          <p:nvPr>
            <p:ph type="ftr" sz="quarter" idx="3"/>
          </p:nvPr>
        </p:nvSpPr>
        <p:spPr/>
        <p:txBody>
          <a:bodyPr/>
          <a:lstStyle/>
          <a:p>
            <a:r>
              <a:rPr lang="en-US"/>
              <a:t>NN Graph Classifier</a:t>
            </a:r>
            <a:endParaRPr lang="en-US" dirty="0"/>
          </a:p>
        </p:txBody>
      </p:sp>
      <p:sp>
        <p:nvSpPr>
          <p:cNvPr id="16" name="Slide Number Placeholder 15">
            <a:extLst>
              <a:ext uri="{FF2B5EF4-FFF2-40B4-BE49-F238E27FC236}">
                <a16:creationId xmlns:a16="http://schemas.microsoft.com/office/drawing/2014/main" id="{5EB872C7-F689-591D-2018-3F6BEF6AC95D}"/>
              </a:ext>
            </a:extLst>
          </p:cNvPr>
          <p:cNvSpPr>
            <a:spLocks noGrp="1"/>
          </p:cNvSpPr>
          <p:nvPr>
            <p:ph type="sldNum" sz="quarter" idx="4"/>
          </p:nvPr>
        </p:nvSpPr>
        <p:spPr/>
        <p:txBody>
          <a:bodyPr/>
          <a:lstStyle/>
          <a:p>
            <a:pPr>
              <a:defRPr/>
            </a:pPr>
            <a:fld id="{8D1FC6F8-0BCD-47E9-9C64-690771D9C143}" type="slidenum">
              <a:rPr lang="en-US" smtClean="0"/>
              <a:pPr>
                <a:defRPr/>
              </a:pPr>
              <a:t>76</a:t>
            </a:fld>
            <a:endParaRPr lang="en-US" dirty="0"/>
          </a:p>
        </p:txBody>
      </p:sp>
      <p:sp>
        <p:nvSpPr>
          <p:cNvPr id="17" name="Date Placeholder 16">
            <a:extLst>
              <a:ext uri="{FF2B5EF4-FFF2-40B4-BE49-F238E27FC236}">
                <a16:creationId xmlns:a16="http://schemas.microsoft.com/office/drawing/2014/main" id="{F6605174-61C8-9B2D-879E-090A84D5BB7E}"/>
              </a:ext>
            </a:extLst>
          </p:cNvPr>
          <p:cNvSpPr>
            <a:spLocks noGrp="1"/>
          </p:cNvSpPr>
          <p:nvPr>
            <p:ph type="dt" sz="half" idx="2"/>
          </p:nvPr>
        </p:nvSpPr>
        <p:spPr/>
        <p:txBody>
          <a:bodyPr/>
          <a:lstStyle/>
          <a:p>
            <a:pPr>
              <a:defRPr/>
            </a:pPr>
            <a:r>
              <a:rPr lang="en-US" cap="all"/>
              <a:t>Jan 23, 2024</a:t>
            </a:r>
            <a:endParaRPr lang="en-US" cap="all" dirty="0"/>
          </a:p>
        </p:txBody>
      </p:sp>
      <p:sp>
        <p:nvSpPr>
          <p:cNvPr id="34" name="Title 1">
            <a:extLst>
              <a:ext uri="{FF2B5EF4-FFF2-40B4-BE49-F238E27FC236}">
                <a16:creationId xmlns:a16="http://schemas.microsoft.com/office/drawing/2014/main" id="{CD448746-4273-4AE8-1F02-87FACE2FB3BF}"/>
              </a:ext>
            </a:extLst>
          </p:cNvPr>
          <p:cNvSpPr>
            <a:spLocks noGrp="1"/>
          </p:cNvSpPr>
          <p:nvPr>
            <p:ph type="title"/>
          </p:nvPr>
        </p:nvSpPr>
        <p:spPr>
          <a:xfrm>
            <a:off x="1050235" y="413477"/>
            <a:ext cx="9813235" cy="580029"/>
          </a:xfrm>
        </p:spPr>
        <p:txBody>
          <a:bodyPr/>
          <a:lstStyle/>
          <a:p>
            <a:r>
              <a:rPr lang="en-US" dirty="0"/>
              <a:t>Final Test Evaluation</a:t>
            </a:r>
          </a:p>
        </p:txBody>
      </p:sp>
      <p:pic>
        <p:nvPicPr>
          <p:cNvPr id="6" name="Graphic 5" descr="Hamburger Menu Icon with solid fill">
            <a:hlinkClick r:id="rId2" action="ppaction://hlinksldjump"/>
            <a:extLst>
              <a:ext uri="{FF2B5EF4-FFF2-40B4-BE49-F238E27FC236}">
                <a16:creationId xmlns:a16="http://schemas.microsoft.com/office/drawing/2014/main" id="{9E10ABB4-041C-122C-8EDF-3D18D2FB7E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pic>
        <p:nvPicPr>
          <p:cNvPr id="3" name="Picture 2">
            <a:extLst>
              <a:ext uri="{FF2B5EF4-FFF2-40B4-BE49-F238E27FC236}">
                <a16:creationId xmlns:a16="http://schemas.microsoft.com/office/drawing/2014/main" id="{454F904E-0D1F-0050-950A-68214FB4D353}"/>
              </a:ext>
            </a:extLst>
          </p:cNvPr>
          <p:cNvPicPr>
            <a:picLocks noChangeAspect="1"/>
          </p:cNvPicPr>
          <p:nvPr/>
        </p:nvPicPr>
        <p:blipFill>
          <a:blip r:embed="rId5"/>
          <a:stretch>
            <a:fillRect/>
          </a:stretch>
        </p:blipFill>
        <p:spPr>
          <a:xfrm>
            <a:off x="453036" y="1328258"/>
            <a:ext cx="7093315" cy="4559534"/>
          </a:xfrm>
          <a:prstGeom prst="rect">
            <a:avLst/>
          </a:prstGeom>
        </p:spPr>
      </p:pic>
      <p:sp>
        <p:nvSpPr>
          <p:cNvPr id="4" name="Text Placeholder 97">
            <a:extLst>
              <a:ext uri="{FF2B5EF4-FFF2-40B4-BE49-F238E27FC236}">
                <a16:creationId xmlns:a16="http://schemas.microsoft.com/office/drawing/2014/main" id="{A7269855-261D-5B27-50AD-D7337AF74083}"/>
              </a:ext>
            </a:extLst>
          </p:cNvPr>
          <p:cNvSpPr txBox="1">
            <a:spLocks/>
          </p:cNvSpPr>
          <p:nvPr/>
        </p:nvSpPr>
        <p:spPr>
          <a:xfrm>
            <a:off x="3351919" y="870647"/>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solidFill>
                  <a:schemeClr val="accent6"/>
                </a:solidFill>
              </a:rPr>
              <a:t>Misclassified </a:t>
            </a:r>
            <a:r>
              <a:rPr lang="en-ZA" sz="1600" b="1" dirty="0" err="1">
                <a:solidFill>
                  <a:schemeClr val="accent6"/>
                </a:solidFill>
              </a:rPr>
              <a:t>Unif</a:t>
            </a:r>
            <a:r>
              <a:rPr lang="en-ZA" sz="1600" b="1" dirty="0">
                <a:solidFill>
                  <a:schemeClr val="accent6"/>
                </a:solidFill>
              </a:rPr>
              <a:t> Graphs</a:t>
            </a:r>
          </a:p>
        </p:txBody>
      </p:sp>
      <p:sp>
        <p:nvSpPr>
          <p:cNvPr id="5" name="Text Placeholder 97">
            <a:extLst>
              <a:ext uri="{FF2B5EF4-FFF2-40B4-BE49-F238E27FC236}">
                <a16:creationId xmlns:a16="http://schemas.microsoft.com/office/drawing/2014/main" id="{84BBB67E-A9F5-F08C-5AC0-CE02F9D77B5E}"/>
              </a:ext>
            </a:extLst>
          </p:cNvPr>
          <p:cNvSpPr txBox="1">
            <a:spLocks/>
          </p:cNvSpPr>
          <p:nvPr/>
        </p:nvSpPr>
        <p:spPr>
          <a:xfrm>
            <a:off x="7785240" y="1598792"/>
            <a:ext cx="3604787" cy="169165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It was surprising how 65% of </a:t>
            </a:r>
            <a:r>
              <a:rPr lang="en-ZA" sz="1600" i="1" dirty="0" err="1"/>
              <a:t>unif</a:t>
            </a:r>
            <a:r>
              <a:rPr lang="en-ZA" sz="1600" i="1" dirty="0"/>
              <a:t> graphs in the test dataset were misclassified as </a:t>
            </a:r>
            <a:r>
              <a:rPr lang="en-ZA" sz="1600" i="1" dirty="0" err="1"/>
              <a:t>lognorm</a:t>
            </a:r>
            <a:r>
              <a:rPr lang="en-ZA" sz="1600" i="1" dirty="0"/>
              <a:t> since the generated </a:t>
            </a:r>
            <a:r>
              <a:rPr lang="en-ZA" sz="1600" i="1" dirty="0" err="1"/>
              <a:t>unif</a:t>
            </a:r>
            <a:r>
              <a:rPr lang="en-ZA" sz="1600" i="1" dirty="0"/>
              <a:t> graphs were predicted so accurately.</a:t>
            </a:r>
          </a:p>
        </p:txBody>
      </p:sp>
      <p:graphicFrame>
        <p:nvGraphicFramePr>
          <p:cNvPr id="7" name="Table 6">
            <a:extLst>
              <a:ext uri="{FF2B5EF4-FFF2-40B4-BE49-F238E27FC236}">
                <a16:creationId xmlns:a16="http://schemas.microsoft.com/office/drawing/2014/main" id="{62248EEF-7FA8-561E-491F-5BC89341D4C3}"/>
              </a:ext>
            </a:extLst>
          </p:cNvPr>
          <p:cNvGraphicFramePr>
            <a:graphicFrameLocks noGrp="1"/>
          </p:cNvGraphicFramePr>
          <p:nvPr>
            <p:extLst>
              <p:ext uri="{D42A27DB-BD31-4B8C-83A1-F6EECF244321}">
                <p14:modId xmlns:p14="http://schemas.microsoft.com/office/powerpoint/2010/main" val="2780301216"/>
              </p:ext>
            </p:extLst>
          </p:nvPr>
        </p:nvGraphicFramePr>
        <p:xfrm>
          <a:off x="7853626" y="3718889"/>
          <a:ext cx="3739322" cy="1112520"/>
        </p:xfrm>
        <a:graphic>
          <a:graphicData uri="http://schemas.openxmlformats.org/drawingml/2006/table">
            <a:tbl>
              <a:tblPr firstRow="1" bandRow="1">
                <a:tableStyleId>{5C22544A-7EE6-4342-B048-85BDC9FD1C3A}</a:tableStyleId>
              </a:tblPr>
              <a:tblGrid>
                <a:gridCol w="1869661">
                  <a:extLst>
                    <a:ext uri="{9D8B030D-6E8A-4147-A177-3AD203B41FA5}">
                      <a16:colId xmlns:a16="http://schemas.microsoft.com/office/drawing/2014/main" val="3475049801"/>
                    </a:ext>
                  </a:extLst>
                </a:gridCol>
                <a:gridCol w="1869661">
                  <a:extLst>
                    <a:ext uri="{9D8B030D-6E8A-4147-A177-3AD203B41FA5}">
                      <a16:colId xmlns:a16="http://schemas.microsoft.com/office/drawing/2014/main" val="2089529882"/>
                    </a:ext>
                  </a:extLst>
                </a:gridCol>
              </a:tblGrid>
              <a:tr h="370840">
                <a:tc>
                  <a:txBody>
                    <a:bodyPr/>
                    <a:lstStyle/>
                    <a:p>
                      <a:r>
                        <a:rPr lang="en-US" dirty="0"/>
                        <a:t>Prediction</a:t>
                      </a:r>
                    </a:p>
                  </a:txBody>
                  <a:tcPr/>
                </a:tc>
                <a:tc>
                  <a:txBody>
                    <a:bodyPr/>
                    <a:lstStyle/>
                    <a:p>
                      <a:r>
                        <a:rPr lang="en-US" dirty="0"/>
                        <a:t>Count</a:t>
                      </a:r>
                    </a:p>
                  </a:txBody>
                  <a:tcPr/>
                </a:tc>
                <a:extLst>
                  <a:ext uri="{0D108BD9-81ED-4DB2-BD59-A6C34878D82A}">
                    <a16:rowId xmlns:a16="http://schemas.microsoft.com/office/drawing/2014/main" val="3782651992"/>
                  </a:ext>
                </a:extLst>
              </a:tr>
              <a:tr h="370840">
                <a:tc>
                  <a:txBody>
                    <a:bodyPr/>
                    <a:lstStyle/>
                    <a:p>
                      <a:r>
                        <a:rPr lang="en-US" dirty="0"/>
                        <a:t>True (</a:t>
                      </a:r>
                      <a:r>
                        <a:rPr lang="en-US" dirty="0" err="1"/>
                        <a:t>unif</a:t>
                      </a:r>
                      <a:r>
                        <a:rPr lang="en-US" dirty="0"/>
                        <a:t>)</a:t>
                      </a:r>
                    </a:p>
                  </a:txBody>
                  <a:tcPr/>
                </a:tc>
                <a:tc>
                  <a:txBody>
                    <a:bodyPr/>
                    <a:lstStyle/>
                    <a:p>
                      <a:r>
                        <a:rPr lang="en-US" dirty="0"/>
                        <a:t>1994</a:t>
                      </a:r>
                    </a:p>
                  </a:txBody>
                  <a:tcPr/>
                </a:tc>
                <a:extLst>
                  <a:ext uri="{0D108BD9-81ED-4DB2-BD59-A6C34878D82A}">
                    <a16:rowId xmlns:a16="http://schemas.microsoft.com/office/drawing/2014/main" val="2416449066"/>
                  </a:ext>
                </a:extLst>
              </a:tr>
              <a:tr h="370840">
                <a:tc>
                  <a:txBody>
                    <a:bodyPr/>
                    <a:lstStyle/>
                    <a:p>
                      <a:r>
                        <a:rPr lang="en-US" dirty="0"/>
                        <a:t>False (other)</a:t>
                      </a:r>
                    </a:p>
                  </a:txBody>
                  <a:tcPr/>
                </a:tc>
                <a:tc>
                  <a:txBody>
                    <a:bodyPr/>
                    <a:lstStyle/>
                    <a:p>
                      <a:r>
                        <a:rPr lang="en-US" dirty="0"/>
                        <a:t>6</a:t>
                      </a:r>
                    </a:p>
                  </a:txBody>
                  <a:tcPr/>
                </a:tc>
                <a:extLst>
                  <a:ext uri="{0D108BD9-81ED-4DB2-BD59-A6C34878D82A}">
                    <a16:rowId xmlns:a16="http://schemas.microsoft.com/office/drawing/2014/main" val="170474562"/>
                  </a:ext>
                </a:extLst>
              </a:tr>
            </a:tbl>
          </a:graphicData>
        </a:graphic>
      </p:graphicFrame>
      <p:sp>
        <p:nvSpPr>
          <p:cNvPr id="13" name="Text Placeholder 97">
            <a:extLst>
              <a:ext uri="{FF2B5EF4-FFF2-40B4-BE49-F238E27FC236}">
                <a16:creationId xmlns:a16="http://schemas.microsoft.com/office/drawing/2014/main" id="{1B4A8FA7-DA27-978F-1AFB-982E40553C1A}"/>
              </a:ext>
            </a:extLst>
          </p:cNvPr>
          <p:cNvSpPr txBox="1">
            <a:spLocks/>
          </p:cNvSpPr>
          <p:nvPr/>
        </p:nvSpPr>
        <p:spPr>
          <a:xfrm>
            <a:off x="7853626" y="4838267"/>
            <a:ext cx="3343015"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a:t>Accuracy: 99.70% </a:t>
            </a:r>
          </a:p>
        </p:txBody>
      </p:sp>
      <p:sp>
        <p:nvSpPr>
          <p:cNvPr id="14" name="Text Placeholder 97">
            <a:extLst>
              <a:ext uri="{FF2B5EF4-FFF2-40B4-BE49-F238E27FC236}">
                <a16:creationId xmlns:a16="http://schemas.microsoft.com/office/drawing/2014/main" id="{FACE7E1A-3F4C-7D66-FEB4-1FAB1C3535B0}"/>
              </a:ext>
            </a:extLst>
          </p:cNvPr>
          <p:cNvSpPr txBox="1">
            <a:spLocks/>
          </p:cNvSpPr>
          <p:nvPr/>
        </p:nvSpPr>
        <p:spPr>
          <a:xfrm>
            <a:off x="7802433" y="3287222"/>
            <a:ext cx="2343720" cy="457611"/>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b="1" dirty="0" err="1">
                <a:solidFill>
                  <a:schemeClr val="accent6"/>
                </a:solidFill>
              </a:rPr>
              <a:t>Unif</a:t>
            </a:r>
            <a:r>
              <a:rPr lang="en-ZA" sz="1600" b="1" dirty="0">
                <a:solidFill>
                  <a:schemeClr val="accent6"/>
                </a:solidFill>
              </a:rPr>
              <a:t> in DIST_153x115_1</a:t>
            </a:r>
          </a:p>
        </p:txBody>
      </p:sp>
    </p:spTree>
    <p:extLst>
      <p:ext uri="{BB962C8B-B14F-4D97-AF65-F5344CB8AC3E}">
        <p14:creationId xmlns:p14="http://schemas.microsoft.com/office/powerpoint/2010/main" val="17862264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Conclusion</a:t>
            </a:r>
          </a:p>
        </p:txBody>
      </p:sp>
      <p:pic>
        <p:nvPicPr>
          <p:cNvPr id="2" name="Graphic 1" descr="Hamburger Menu Icon with solid fill">
            <a:hlinkClick r:id="rId2" action="ppaction://hlinksldjump"/>
            <a:extLst>
              <a:ext uri="{FF2B5EF4-FFF2-40B4-BE49-F238E27FC236}">
                <a16:creationId xmlns:a16="http://schemas.microsoft.com/office/drawing/2014/main" id="{09FA4547-C8FB-0943-420F-2714D496C6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1450" y="2655909"/>
            <a:ext cx="914400" cy="914400"/>
          </a:xfrm>
          <a:prstGeom prst="rect">
            <a:avLst/>
          </a:prstGeom>
        </p:spPr>
      </p:pic>
    </p:spTree>
    <p:extLst>
      <p:ext uri="{BB962C8B-B14F-4D97-AF65-F5344CB8AC3E}">
        <p14:creationId xmlns:p14="http://schemas.microsoft.com/office/powerpoint/2010/main" val="36439239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EE93B-A5E4-35A9-61FA-DFFE0C8471B7}"/>
              </a:ext>
            </a:extLst>
          </p:cNvPr>
          <p:cNvSpPr>
            <a:spLocks noGrp="1"/>
          </p:cNvSpPr>
          <p:nvPr>
            <p:ph type="title"/>
          </p:nvPr>
        </p:nvSpPr>
        <p:spPr/>
        <p:txBody>
          <a:bodyPr/>
          <a:lstStyle/>
          <a:p>
            <a:r>
              <a:rPr lang="en-US" dirty="0"/>
              <a:t>Conclusion</a:t>
            </a:r>
          </a:p>
        </p:txBody>
      </p:sp>
      <p:sp>
        <p:nvSpPr>
          <p:cNvPr id="9" name="Footer Placeholder 8">
            <a:extLst>
              <a:ext uri="{FF2B5EF4-FFF2-40B4-BE49-F238E27FC236}">
                <a16:creationId xmlns:a16="http://schemas.microsoft.com/office/drawing/2014/main" id="{067518D3-BA8D-A676-4E91-3410C22B78B2}"/>
              </a:ext>
            </a:extLst>
          </p:cNvPr>
          <p:cNvSpPr>
            <a:spLocks noGrp="1"/>
          </p:cNvSpPr>
          <p:nvPr>
            <p:ph type="ftr" sz="quarter" idx="3"/>
          </p:nvPr>
        </p:nvSpPr>
        <p:spPr/>
        <p:txBody>
          <a:bodyPr/>
          <a:lstStyle/>
          <a:p>
            <a:r>
              <a:rPr lang="en-US"/>
              <a:t>NN Graph Classifier</a:t>
            </a:r>
            <a:endParaRPr lang="en-US" dirty="0"/>
          </a:p>
        </p:txBody>
      </p:sp>
      <p:sp>
        <p:nvSpPr>
          <p:cNvPr id="10" name="Slide Number Placeholder 9">
            <a:extLst>
              <a:ext uri="{FF2B5EF4-FFF2-40B4-BE49-F238E27FC236}">
                <a16:creationId xmlns:a16="http://schemas.microsoft.com/office/drawing/2014/main" id="{26ACB795-6FE1-735C-9C8C-DC3587E0F40D}"/>
              </a:ext>
            </a:extLst>
          </p:cNvPr>
          <p:cNvSpPr>
            <a:spLocks noGrp="1"/>
          </p:cNvSpPr>
          <p:nvPr>
            <p:ph type="sldNum" sz="quarter" idx="4"/>
          </p:nvPr>
        </p:nvSpPr>
        <p:spPr/>
        <p:txBody>
          <a:bodyPr/>
          <a:lstStyle/>
          <a:p>
            <a:pPr>
              <a:defRPr/>
            </a:pPr>
            <a:fld id="{8D1FC6F8-0BCD-47E9-9C64-690771D9C143}" type="slidenum">
              <a:rPr lang="en-US" smtClean="0"/>
              <a:pPr>
                <a:defRPr/>
              </a:pPr>
              <a:t>78</a:t>
            </a:fld>
            <a:endParaRPr lang="en-US" dirty="0"/>
          </a:p>
        </p:txBody>
      </p:sp>
      <p:sp>
        <p:nvSpPr>
          <p:cNvPr id="11" name="Date Placeholder 10">
            <a:extLst>
              <a:ext uri="{FF2B5EF4-FFF2-40B4-BE49-F238E27FC236}">
                <a16:creationId xmlns:a16="http://schemas.microsoft.com/office/drawing/2014/main" id="{A3074E45-8F6B-B866-6CD1-C1E202C030C1}"/>
              </a:ext>
            </a:extLst>
          </p:cNvPr>
          <p:cNvSpPr>
            <a:spLocks noGrp="1"/>
          </p:cNvSpPr>
          <p:nvPr>
            <p:ph type="dt" sz="half" idx="2"/>
          </p:nvPr>
        </p:nvSpPr>
        <p:spPr/>
        <p:txBody>
          <a:bodyPr/>
          <a:lstStyle/>
          <a:p>
            <a:pPr>
              <a:defRPr/>
            </a:pPr>
            <a:r>
              <a:rPr lang="en-US" cap="all"/>
              <a:t>Jan 23, 2024</a:t>
            </a:r>
            <a:endParaRPr lang="en-US" cap="all" dirty="0"/>
          </a:p>
        </p:txBody>
      </p:sp>
      <p:sp>
        <p:nvSpPr>
          <p:cNvPr id="12" name="Content Placeholder 2">
            <a:extLst>
              <a:ext uri="{FF2B5EF4-FFF2-40B4-BE49-F238E27FC236}">
                <a16:creationId xmlns:a16="http://schemas.microsoft.com/office/drawing/2014/main" id="{14197E8B-DA92-ECDE-6F94-A4CB3C116000}"/>
              </a:ext>
            </a:extLst>
          </p:cNvPr>
          <p:cNvSpPr txBox="1">
            <a:spLocks/>
          </p:cNvSpPr>
          <p:nvPr/>
        </p:nvSpPr>
        <p:spPr>
          <a:xfrm>
            <a:off x="919025" y="1590737"/>
            <a:ext cx="9755601" cy="41474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accent6"/>
                </a:solidFill>
              </a:rPr>
              <a:t>Overall Goals Accomplished</a:t>
            </a:r>
            <a:endParaRPr lang="en-US" sz="2000" b="1" dirty="0">
              <a:solidFill>
                <a:schemeClr val="bg1"/>
              </a:solidFill>
            </a:endParaRPr>
          </a:p>
          <a:p>
            <a:r>
              <a:rPr lang="en-US" sz="2000" dirty="0">
                <a:solidFill>
                  <a:schemeClr val="bg1"/>
                </a:solidFill>
              </a:rPr>
              <a:t>can successfully identify graphs from natural images with greater than ~98% accuracy</a:t>
            </a:r>
          </a:p>
          <a:p>
            <a:r>
              <a:rPr lang="en-US" sz="2000" dirty="0">
                <a:solidFill>
                  <a:schemeClr val="bg1"/>
                </a:solidFill>
              </a:rPr>
              <a:t>can successfully identify graphs with different distribution types with ~93% accuracy</a:t>
            </a:r>
          </a:p>
          <a:p>
            <a:pPr marL="0" indent="0">
              <a:buNone/>
            </a:pPr>
            <a:endParaRPr lang="en-US" sz="2000" dirty="0">
              <a:solidFill>
                <a:schemeClr val="bg1"/>
              </a:solidFill>
            </a:endParaRPr>
          </a:p>
          <a:p>
            <a:pPr marL="0" indent="0">
              <a:buNone/>
            </a:pPr>
            <a:r>
              <a:rPr lang="en-US" sz="2000" b="1" dirty="0">
                <a:solidFill>
                  <a:schemeClr val="accent6"/>
                </a:solidFill>
              </a:rPr>
              <a:t>Some Surprising Results</a:t>
            </a:r>
            <a:endParaRPr lang="en-US" sz="2000" b="1" dirty="0">
              <a:solidFill>
                <a:schemeClr val="bg1"/>
              </a:solidFill>
            </a:endParaRPr>
          </a:p>
          <a:p>
            <a:r>
              <a:rPr lang="en-US" sz="2000" dirty="0">
                <a:solidFill>
                  <a:schemeClr val="bg1"/>
                </a:solidFill>
              </a:rPr>
              <a:t>scraped graphs in CIFAR_GEN_1 are misclassified as natural images ~63% of the time</a:t>
            </a:r>
          </a:p>
          <a:p>
            <a:pPr lvl="1"/>
            <a:r>
              <a:rPr lang="en-US" sz="1600" dirty="0">
                <a:solidFill>
                  <a:srgbClr val="FFC000"/>
                </a:solidFill>
              </a:rPr>
              <a:t>This enforces my idea that many of the images in SCP were more ‘graph-like’ and not graphs</a:t>
            </a:r>
            <a:r>
              <a:rPr lang="en-US" sz="1600" dirty="0">
                <a:solidFill>
                  <a:schemeClr val="bg1"/>
                </a:solidFill>
              </a:rPr>
              <a:t> </a:t>
            </a:r>
          </a:p>
          <a:p>
            <a:r>
              <a:rPr lang="en-US" sz="2000" dirty="0" err="1">
                <a:solidFill>
                  <a:schemeClr val="bg1"/>
                </a:solidFill>
              </a:rPr>
              <a:t>unif</a:t>
            </a:r>
            <a:r>
              <a:rPr lang="en-US" sz="2000" dirty="0">
                <a:solidFill>
                  <a:schemeClr val="bg1"/>
                </a:solidFill>
              </a:rPr>
              <a:t> in DIST_153x115_1 were classified accurately ~99% of the time, but 20% of </a:t>
            </a:r>
            <a:r>
              <a:rPr lang="en-US" sz="2000" dirty="0" err="1">
                <a:solidFill>
                  <a:schemeClr val="bg1"/>
                </a:solidFill>
              </a:rPr>
              <a:t>unif</a:t>
            </a:r>
            <a:r>
              <a:rPr lang="en-US" sz="2000" dirty="0">
                <a:solidFill>
                  <a:schemeClr val="bg1"/>
                </a:solidFill>
              </a:rPr>
              <a:t> graphs in CIFAR_SCP_1 were misclassified as natural images</a:t>
            </a:r>
          </a:p>
          <a:p>
            <a:pPr lvl="1"/>
            <a:r>
              <a:rPr lang="en-US" sz="1600" dirty="0">
                <a:solidFill>
                  <a:srgbClr val="FFC000"/>
                </a:solidFill>
              </a:rPr>
              <a:t>Graphs with the uniform distribution were very unique from the other distribution graphs but not very unique from natural images</a:t>
            </a:r>
            <a:endParaRPr lang="en-US" sz="1600" dirty="0">
              <a:solidFill>
                <a:schemeClr val="bg1"/>
              </a:solidFill>
            </a:endParaRPr>
          </a:p>
          <a:p>
            <a:endParaRPr lang="en-US" sz="2000" dirty="0">
              <a:solidFill>
                <a:schemeClr val="bg1"/>
              </a:solidFill>
            </a:endParaRPr>
          </a:p>
          <a:p>
            <a:pPr marL="0" indent="0">
              <a:buNone/>
            </a:pPr>
            <a:endParaRPr lang="en-US" sz="2000" dirty="0">
              <a:solidFill>
                <a:schemeClr val="bg1"/>
              </a:solidFill>
            </a:endParaRPr>
          </a:p>
        </p:txBody>
      </p:sp>
      <p:pic>
        <p:nvPicPr>
          <p:cNvPr id="3" name="Graphic 2" descr="Hamburger Menu Icon with solid fill">
            <a:hlinkClick r:id="rId2" action="ppaction://hlinksldjump"/>
            <a:extLst>
              <a:ext uri="{FF2B5EF4-FFF2-40B4-BE49-F238E27FC236}">
                <a16:creationId xmlns:a16="http://schemas.microsoft.com/office/drawing/2014/main" id="{787D50B2-CBCD-5118-D267-D84EB03866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660218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03D2E-1E24-DE6D-7418-5C70B3B6F3F1}"/>
              </a:ext>
            </a:extLst>
          </p:cNvPr>
          <p:cNvSpPr>
            <a:spLocks noGrp="1"/>
          </p:cNvSpPr>
          <p:nvPr>
            <p:ph type="title"/>
          </p:nvPr>
        </p:nvSpPr>
        <p:spPr>
          <a:xfrm>
            <a:off x="692949" y="1194401"/>
            <a:ext cx="8517312" cy="687834"/>
          </a:xfrm>
        </p:spPr>
        <p:txBody>
          <a:bodyPr/>
          <a:lstStyle/>
          <a:p>
            <a:r>
              <a:rPr lang="en-US" sz="1800" b="1" cap="none" dirty="0">
                <a:solidFill>
                  <a:schemeClr val="accent6"/>
                </a:solidFill>
                <a:latin typeface="+mn-lt"/>
              </a:rPr>
              <a:t>More Preprocessing Considerations to Improve Results</a:t>
            </a:r>
          </a:p>
        </p:txBody>
      </p:sp>
      <p:sp>
        <p:nvSpPr>
          <p:cNvPr id="3" name="Content Placeholder 2">
            <a:extLst>
              <a:ext uri="{FF2B5EF4-FFF2-40B4-BE49-F238E27FC236}">
                <a16:creationId xmlns:a16="http://schemas.microsoft.com/office/drawing/2014/main" id="{91771999-A866-F784-082E-923AC783DD20}"/>
              </a:ext>
            </a:extLst>
          </p:cNvPr>
          <p:cNvSpPr>
            <a:spLocks noGrp="1"/>
          </p:cNvSpPr>
          <p:nvPr>
            <p:ph sz="quarter" idx="10"/>
          </p:nvPr>
        </p:nvSpPr>
        <p:spPr>
          <a:xfrm>
            <a:off x="693738" y="1987548"/>
            <a:ext cx="4680019" cy="2218610"/>
          </a:xfrm>
        </p:spPr>
        <p:txBody>
          <a:bodyPr/>
          <a:lstStyle/>
          <a:p>
            <a:r>
              <a:rPr lang="en-US" sz="2000" dirty="0" err="1"/>
              <a:t>tf.keras.layers.RandomBrightness</a:t>
            </a:r>
            <a:r>
              <a:rPr lang="en-US" sz="2000" dirty="0"/>
              <a:t>()</a:t>
            </a:r>
          </a:p>
          <a:p>
            <a:r>
              <a:rPr lang="en-US" sz="2000" dirty="0" err="1"/>
              <a:t>tf.keras.layers.RandomContrast</a:t>
            </a:r>
            <a:r>
              <a:rPr lang="en-US" sz="2000" dirty="0"/>
              <a:t>()</a:t>
            </a:r>
          </a:p>
          <a:p>
            <a:r>
              <a:rPr lang="en-US" sz="2000" dirty="0" err="1"/>
              <a:t>tf.keras.layers.RandomCrop</a:t>
            </a:r>
            <a:r>
              <a:rPr lang="en-US" sz="2000" dirty="0"/>
              <a:t>()</a:t>
            </a:r>
          </a:p>
          <a:p>
            <a:r>
              <a:rPr lang="en-US" sz="2000" dirty="0" err="1"/>
              <a:t>tf.keras.layers.RandomFlip</a:t>
            </a:r>
            <a:r>
              <a:rPr lang="en-US" sz="2000" dirty="0"/>
              <a:t>()</a:t>
            </a:r>
          </a:p>
          <a:p>
            <a:r>
              <a:rPr lang="en-US" sz="2000" dirty="0" err="1"/>
              <a:t>tf.keras.layers.RandomRotation</a:t>
            </a:r>
            <a:r>
              <a:rPr lang="en-US" sz="2000" dirty="0"/>
              <a:t>()</a:t>
            </a:r>
          </a:p>
        </p:txBody>
      </p:sp>
      <p:sp>
        <p:nvSpPr>
          <p:cNvPr id="4" name="Footer Placeholder 3">
            <a:extLst>
              <a:ext uri="{FF2B5EF4-FFF2-40B4-BE49-F238E27FC236}">
                <a16:creationId xmlns:a16="http://schemas.microsoft.com/office/drawing/2014/main" id="{F370F0EB-26A7-732C-68B7-95427FA4DB9F}"/>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32C70823-1F68-F52F-E12A-67AB701C25A0}"/>
              </a:ext>
            </a:extLst>
          </p:cNvPr>
          <p:cNvSpPr>
            <a:spLocks noGrp="1"/>
          </p:cNvSpPr>
          <p:nvPr>
            <p:ph type="sldNum" sz="quarter" idx="4"/>
          </p:nvPr>
        </p:nvSpPr>
        <p:spPr/>
        <p:txBody>
          <a:bodyPr/>
          <a:lstStyle/>
          <a:p>
            <a:pPr>
              <a:defRPr/>
            </a:pPr>
            <a:fld id="{8D1FC6F8-0BCD-47E9-9C64-690771D9C143}" type="slidenum">
              <a:rPr lang="en-US" smtClean="0"/>
              <a:pPr>
                <a:defRPr/>
              </a:pPr>
              <a:t>79</a:t>
            </a:fld>
            <a:endParaRPr lang="en-US" dirty="0"/>
          </a:p>
        </p:txBody>
      </p:sp>
      <p:sp>
        <p:nvSpPr>
          <p:cNvPr id="6" name="Date Placeholder 5">
            <a:extLst>
              <a:ext uri="{FF2B5EF4-FFF2-40B4-BE49-F238E27FC236}">
                <a16:creationId xmlns:a16="http://schemas.microsoft.com/office/drawing/2014/main" id="{BC25CA50-4FA9-A93B-509F-6598FDD9B393}"/>
              </a:ext>
            </a:extLst>
          </p:cNvPr>
          <p:cNvSpPr>
            <a:spLocks noGrp="1"/>
          </p:cNvSpPr>
          <p:nvPr>
            <p:ph type="dt" sz="half" idx="2"/>
          </p:nvPr>
        </p:nvSpPr>
        <p:spPr/>
        <p:txBody>
          <a:bodyPr/>
          <a:lstStyle/>
          <a:p>
            <a:pPr>
              <a:defRPr/>
            </a:pPr>
            <a:r>
              <a:rPr lang="en-US" cap="all"/>
              <a:t>Jan 23, 2024</a:t>
            </a:r>
            <a:endParaRPr lang="en-US" cap="all" dirty="0"/>
          </a:p>
        </p:txBody>
      </p:sp>
      <p:sp>
        <p:nvSpPr>
          <p:cNvPr id="7" name="Text Placeholder 38">
            <a:extLst>
              <a:ext uri="{FF2B5EF4-FFF2-40B4-BE49-F238E27FC236}">
                <a16:creationId xmlns:a16="http://schemas.microsoft.com/office/drawing/2014/main" id="{8E35469A-D4D5-8CBA-CC82-9428E285262A}"/>
              </a:ext>
            </a:extLst>
          </p:cNvPr>
          <p:cNvSpPr txBox="1">
            <a:spLocks/>
          </p:cNvSpPr>
          <p:nvPr/>
        </p:nvSpPr>
        <p:spPr>
          <a:xfrm>
            <a:off x="692949" y="4244283"/>
            <a:ext cx="7924803" cy="1667355"/>
          </a:xfrm>
          <a:prstGeom prst="rect">
            <a:avLst/>
          </a:prstGeom>
        </p:spPr>
        <p:txBody>
          <a:bodyPr anchor="t"/>
          <a:lstStyle>
            <a:lvl1pPr marL="0" indent="0" algn="ctr" defTabSz="914400" rtl="0" eaLnBrk="1" latinLnBrk="0" hangingPunct="1">
              <a:lnSpc>
                <a:spcPct val="200000"/>
              </a:lnSpc>
              <a:spcBef>
                <a:spcPts val="0"/>
              </a:spcBef>
              <a:buFont typeface="Arial" panose="020B0604020202020204" pitchFamily="34" charset="0"/>
              <a:buNone/>
              <a:defRPr sz="1800" kern="1200" cap="none" spc="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endParaRPr lang="en-US" sz="1400" dirty="0"/>
          </a:p>
          <a:p>
            <a:pPr algn="l">
              <a:lnSpc>
                <a:spcPct val="100000"/>
              </a:lnSpc>
            </a:pPr>
            <a:r>
              <a:rPr lang="en-US" sz="1400" dirty="0"/>
              <a:t>model = </a:t>
            </a:r>
            <a:r>
              <a:rPr lang="en-US" sz="1400" dirty="0" err="1"/>
              <a:t>tf.keras.Sequential</a:t>
            </a:r>
            <a:r>
              <a:rPr lang="en-US" sz="1400" dirty="0"/>
              <a:t>([</a:t>
            </a:r>
          </a:p>
          <a:p>
            <a:pPr algn="l">
              <a:lnSpc>
                <a:spcPct val="100000"/>
              </a:lnSpc>
            </a:pPr>
            <a:r>
              <a:rPr lang="en-US" sz="1400" dirty="0"/>
              <a:t>  </a:t>
            </a:r>
            <a:r>
              <a:rPr lang="en-US" sz="1400" dirty="0" err="1"/>
              <a:t>layers.Rescaling</a:t>
            </a:r>
            <a:r>
              <a:rPr lang="en-US" sz="1400" dirty="0"/>
              <a:t>(1./255, </a:t>
            </a:r>
          </a:p>
          <a:p>
            <a:pPr algn="l">
              <a:lnSpc>
                <a:spcPct val="100000"/>
              </a:lnSpc>
            </a:pPr>
            <a:r>
              <a:rPr lang="en-US" sz="1400" dirty="0">
                <a:solidFill>
                  <a:srgbClr val="FFFF00"/>
                </a:solidFill>
              </a:rPr>
              <a:t>  # add more randomness to images after rescaling</a:t>
            </a:r>
          </a:p>
          <a:p>
            <a:pPr algn="l">
              <a:lnSpc>
                <a:spcPct val="100000"/>
              </a:lnSpc>
            </a:pPr>
            <a:r>
              <a:rPr lang="en-US" sz="1400" dirty="0"/>
              <a:t>])</a:t>
            </a:r>
          </a:p>
        </p:txBody>
      </p:sp>
      <p:pic>
        <p:nvPicPr>
          <p:cNvPr id="9" name="Picture 8">
            <a:extLst>
              <a:ext uri="{FF2B5EF4-FFF2-40B4-BE49-F238E27FC236}">
                <a16:creationId xmlns:a16="http://schemas.microsoft.com/office/drawing/2014/main" id="{BE539BC8-32BB-6CF3-2424-14E5A15B1172}"/>
              </a:ext>
            </a:extLst>
          </p:cNvPr>
          <p:cNvPicPr>
            <a:picLocks noChangeAspect="1"/>
          </p:cNvPicPr>
          <p:nvPr/>
        </p:nvPicPr>
        <p:blipFill>
          <a:blip r:embed="rId2"/>
          <a:stretch>
            <a:fillRect/>
          </a:stretch>
        </p:blipFill>
        <p:spPr>
          <a:xfrm>
            <a:off x="5263611" y="1747298"/>
            <a:ext cx="5131064" cy="2629035"/>
          </a:xfrm>
          <a:prstGeom prst="roundRect">
            <a:avLst/>
          </a:prstGeom>
        </p:spPr>
      </p:pic>
      <p:sp>
        <p:nvSpPr>
          <p:cNvPr id="8" name="Title 1">
            <a:extLst>
              <a:ext uri="{FF2B5EF4-FFF2-40B4-BE49-F238E27FC236}">
                <a16:creationId xmlns:a16="http://schemas.microsoft.com/office/drawing/2014/main" id="{16228029-0A3C-9DC0-A58D-5A21152EF5B5}"/>
              </a:ext>
            </a:extLst>
          </p:cNvPr>
          <p:cNvSpPr txBox="1">
            <a:spLocks/>
          </p:cNvSpPr>
          <p:nvPr/>
        </p:nvSpPr>
        <p:spPr>
          <a:xfrm>
            <a:off x="671012" y="577031"/>
            <a:ext cx="5424988"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extBox 9">
            <a:extLst>
              <a:ext uri="{FF2B5EF4-FFF2-40B4-BE49-F238E27FC236}">
                <a16:creationId xmlns:a16="http://schemas.microsoft.com/office/drawing/2014/main" id="{628D1BB4-411E-84F2-1146-B07651B4018D}"/>
              </a:ext>
            </a:extLst>
          </p:cNvPr>
          <p:cNvSpPr txBox="1"/>
          <p:nvPr/>
        </p:nvSpPr>
        <p:spPr>
          <a:xfrm>
            <a:off x="522273" y="6109710"/>
            <a:ext cx="8529814" cy="307777"/>
          </a:xfrm>
          <a:prstGeom prst="rect">
            <a:avLst/>
          </a:prstGeom>
          <a:noFill/>
        </p:spPr>
        <p:txBody>
          <a:bodyPr wrap="square">
            <a:spAutoFit/>
          </a:bodyPr>
          <a:lstStyle/>
          <a:p>
            <a:r>
              <a:rPr lang="en-US" sz="1400" i="1" dirty="0">
                <a:solidFill>
                  <a:schemeClr val="bg1"/>
                </a:solidFill>
              </a:rPr>
              <a:t>https://www.tensorflow.org/api_docs/python/tf/image/random_brightness</a:t>
            </a:r>
          </a:p>
        </p:txBody>
      </p:sp>
      <p:pic>
        <p:nvPicPr>
          <p:cNvPr id="11" name="Graphic 10" descr="Hamburger Menu Icon with solid fill">
            <a:hlinkClick r:id="rId3" action="ppaction://hlinksldjump"/>
            <a:extLst>
              <a:ext uri="{FF2B5EF4-FFF2-40B4-BE49-F238E27FC236}">
                <a16:creationId xmlns:a16="http://schemas.microsoft.com/office/drawing/2014/main" id="{A0719FCA-0F7B-0916-EE26-590DFE841A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02183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3147" y="2363026"/>
            <a:ext cx="2556579" cy="365125"/>
          </a:xfrm>
        </p:spPr>
        <p:txBody>
          <a:bodyPr/>
          <a:lstStyle/>
          <a:p>
            <a:r>
              <a:rPr lang="en-US" dirty="0"/>
              <a:t>Identify</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9351636" y="2377220"/>
            <a:ext cx="1447800" cy="365125"/>
          </a:xfrm>
        </p:spPr>
        <p:txBody>
          <a:bodyPr/>
          <a:lstStyle/>
          <a:p>
            <a:r>
              <a:rPr lang="en-US" dirty="0"/>
              <a:t>Organize</a:t>
            </a:r>
          </a:p>
        </p:txBody>
      </p:sp>
      <p:cxnSp>
        <p:nvCxnSpPr>
          <p:cNvPr id="4" name="Straight Arrow Connector 3">
            <a:extLst>
              <a:ext uri="{FF2B5EF4-FFF2-40B4-BE49-F238E27FC236}">
                <a16:creationId xmlns:a16="http://schemas.microsoft.com/office/drawing/2014/main" id="{F0215144-8744-5FD0-FE6E-2A6DA4F7DDED}"/>
              </a:ext>
            </a:extLst>
          </p:cNvPr>
          <p:cNvCxnSpPr>
            <a:cxnSpLocks/>
            <a:endCxn id="38" idx="2"/>
          </p:cNvCxnSpPr>
          <p:nvPr/>
        </p:nvCxnSpPr>
        <p:spPr>
          <a:xfrm>
            <a:off x="4522446" y="2508903"/>
            <a:ext cx="1083559" cy="17543"/>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6" name="Oval 15">
            <a:extLst>
              <a:ext uri="{FF2B5EF4-FFF2-40B4-BE49-F238E27FC236}">
                <a16:creationId xmlns:a16="http://schemas.microsoft.com/office/drawing/2014/main" id="{5BED3666-C4F3-A66F-7532-29A6BA615BC9}"/>
              </a:ext>
            </a:extLst>
          </p:cNvPr>
          <p:cNvSpPr/>
          <p:nvPr/>
        </p:nvSpPr>
        <p:spPr>
          <a:xfrm>
            <a:off x="2640689"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F7E2AB97-0B58-8617-F785-05B5E86D7A4E}"/>
              </a:ext>
            </a:extLst>
          </p:cNvPr>
          <p:cNvGrpSpPr/>
          <p:nvPr/>
        </p:nvGrpSpPr>
        <p:grpSpPr>
          <a:xfrm>
            <a:off x="5606005" y="2158950"/>
            <a:ext cx="3034826" cy="734992"/>
            <a:chOff x="4946398" y="1436707"/>
            <a:chExt cx="3034826" cy="734992"/>
          </a:xfrm>
        </p:grpSpPr>
        <p:sp>
          <p:nvSpPr>
            <p:cNvPr id="36" name="Text Placeholder 40">
              <a:extLst>
                <a:ext uri="{FF2B5EF4-FFF2-40B4-BE49-F238E27FC236}">
                  <a16:creationId xmlns:a16="http://schemas.microsoft.com/office/drawing/2014/main" id="{23E73BDA-FFC3-DBBF-E95B-E689609E8793}"/>
                </a:ext>
              </a:extLst>
            </p:cNvPr>
            <p:cNvSpPr txBox="1">
              <a:spLocks/>
            </p:cNvSpPr>
            <p:nvPr/>
          </p:nvSpPr>
          <p:spPr>
            <a:xfrm>
              <a:off x="5424645" y="1640498"/>
              <a:ext cx="2556579" cy="36512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Locate</a:t>
              </a:r>
            </a:p>
          </p:txBody>
        </p:sp>
        <p:sp>
          <p:nvSpPr>
            <p:cNvPr id="38" name="Oval 37">
              <a:extLst>
                <a:ext uri="{FF2B5EF4-FFF2-40B4-BE49-F238E27FC236}">
                  <a16:creationId xmlns:a16="http://schemas.microsoft.com/office/drawing/2014/main" id="{8B232049-E186-D612-DCB1-1595A2A39FDC}"/>
                </a:ext>
              </a:extLst>
            </p:cNvPr>
            <p:cNvSpPr/>
            <p:nvPr/>
          </p:nvSpPr>
          <p:spPr>
            <a:xfrm>
              <a:off x="4946398" y="1436707"/>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143D84AF-E2B0-9A70-BC48-E266D52335F0}"/>
              </a:ext>
            </a:extLst>
          </p:cNvPr>
          <p:cNvSpPr/>
          <p:nvPr/>
        </p:nvSpPr>
        <p:spPr>
          <a:xfrm>
            <a:off x="8988770" y="2155216"/>
            <a:ext cx="1881757" cy="734992"/>
          </a:xfrm>
          <a:prstGeom prst="ellipse">
            <a:avLst/>
          </a:prstGeom>
          <a:noFill/>
          <a:ln w="38100">
            <a:solidFill>
              <a:schemeClr val="accent6"/>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3398F77D-9C5D-5F46-2E22-E3DF5C8037E3}"/>
              </a:ext>
            </a:extLst>
          </p:cNvPr>
          <p:cNvCxnSpPr>
            <a:cxnSpLocks/>
            <a:stCxn id="38" idx="6"/>
            <a:endCxn id="39" idx="2"/>
          </p:cNvCxnSpPr>
          <p:nvPr/>
        </p:nvCxnSpPr>
        <p:spPr>
          <a:xfrm flipV="1">
            <a:off x="7487762" y="2522712"/>
            <a:ext cx="1501008" cy="37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74" name="Text Placeholder 70">
            <a:extLst>
              <a:ext uri="{FF2B5EF4-FFF2-40B4-BE49-F238E27FC236}">
                <a16:creationId xmlns:a16="http://schemas.microsoft.com/office/drawing/2014/main" id="{FCC698E2-29A5-720D-0CB4-6C1127954F58}"/>
              </a:ext>
            </a:extLst>
          </p:cNvPr>
          <p:cNvSpPr txBox="1">
            <a:spLocks/>
          </p:cNvSpPr>
          <p:nvPr/>
        </p:nvSpPr>
        <p:spPr>
          <a:xfrm>
            <a:off x="3020758" y="3245888"/>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Is it a graph?</a:t>
            </a:r>
          </a:p>
        </p:txBody>
      </p:sp>
      <p:sp>
        <p:nvSpPr>
          <p:cNvPr id="75" name="Text Placeholder 70">
            <a:extLst>
              <a:ext uri="{FF2B5EF4-FFF2-40B4-BE49-F238E27FC236}">
                <a16:creationId xmlns:a16="http://schemas.microsoft.com/office/drawing/2014/main" id="{E1A12624-1FD4-2717-A69E-90AF2D11E808}"/>
              </a:ext>
            </a:extLst>
          </p:cNvPr>
          <p:cNvSpPr txBox="1">
            <a:spLocks/>
          </p:cNvSpPr>
          <p:nvPr/>
        </p:nvSpPr>
        <p:spPr>
          <a:xfrm>
            <a:off x="3330859" y="40587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Yes</a:t>
            </a:r>
          </a:p>
        </p:txBody>
      </p:sp>
      <p:sp>
        <p:nvSpPr>
          <p:cNvPr id="77" name="Text Placeholder 70">
            <a:extLst>
              <a:ext uri="{FF2B5EF4-FFF2-40B4-BE49-F238E27FC236}">
                <a16:creationId xmlns:a16="http://schemas.microsoft.com/office/drawing/2014/main" id="{F07E419A-2167-B39D-1C54-AA9A06B8F128}"/>
              </a:ext>
            </a:extLst>
          </p:cNvPr>
          <p:cNvSpPr txBox="1">
            <a:spLocks/>
          </p:cNvSpPr>
          <p:nvPr/>
        </p:nvSpPr>
        <p:spPr>
          <a:xfrm>
            <a:off x="3800446" y="4937253"/>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Classify graph</a:t>
            </a:r>
          </a:p>
        </p:txBody>
      </p:sp>
      <p:sp>
        <p:nvSpPr>
          <p:cNvPr id="78" name="Text Placeholder 70">
            <a:extLst>
              <a:ext uri="{FF2B5EF4-FFF2-40B4-BE49-F238E27FC236}">
                <a16:creationId xmlns:a16="http://schemas.microsoft.com/office/drawing/2014/main" id="{D776A1E4-D77E-4BC0-D061-267E2945D989}"/>
              </a:ext>
            </a:extLst>
          </p:cNvPr>
          <p:cNvSpPr txBox="1">
            <a:spLocks/>
          </p:cNvSpPr>
          <p:nvPr/>
        </p:nvSpPr>
        <p:spPr>
          <a:xfrm>
            <a:off x="5923101" y="3252856"/>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Where are they?</a:t>
            </a:r>
          </a:p>
        </p:txBody>
      </p:sp>
      <p:sp>
        <p:nvSpPr>
          <p:cNvPr id="79" name="Text Placeholder 70">
            <a:extLst>
              <a:ext uri="{FF2B5EF4-FFF2-40B4-BE49-F238E27FC236}">
                <a16:creationId xmlns:a16="http://schemas.microsoft.com/office/drawing/2014/main" id="{BEBEDF06-E9FC-66DA-98EF-11DC78FFF84E}"/>
              </a:ext>
            </a:extLst>
          </p:cNvPr>
          <p:cNvSpPr txBox="1">
            <a:spLocks/>
          </p:cNvSpPr>
          <p:nvPr/>
        </p:nvSpPr>
        <p:spPr>
          <a:xfrm>
            <a:off x="6977842" y="4915455"/>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Pages 13, 15, 16, 25</a:t>
            </a:r>
          </a:p>
        </p:txBody>
      </p:sp>
      <p:sp>
        <p:nvSpPr>
          <p:cNvPr id="81" name="Text Placeholder 70">
            <a:extLst>
              <a:ext uri="{FF2B5EF4-FFF2-40B4-BE49-F238E27FC236}">
                <a16:creationId xmlns:a16="http://schemas.microsoft.com/office/drawing/2014/main" id="{0269A3B2-B346-FD10-4621-C29F96BD5E23}"/>
              </a:ext>
            </a:extLst>
          </p:cNvPr>
          <p:cNvSpPr txBox="1">
            <a:spLocks/>
          </p:cNvSpPr>
          <p:nvPr/>
        </p:nvSpPr>
        <p:spPr>
          <a:xfrm>
            <a:off x="6365472" y="404558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Report</a:t>
            </a:r>
          </a:p>
        </p:txBody>
      </p:sp>
      <p:sp>
        <p:nvSpPr>
          <p:cNvPr id="82" name="Text Placeholder 70">
            <a:extLst>
              <a:ext uri="{FF2B5EF4-FFF2-40B4-BE49-F238E27FC236}">
                <a16:creationId xmlns:a16="http://schemas.microsoft.com/office/drawing/2014/main" id="{AB9585FC-6875-BC3E-B033-A3DD08BE862D}"/>
              </a:ext>
            </a:extLst>
          </p:cNvPr>
          <p:cNvSpPr txBox="1">
            <a:spLocks/>
          </p:cNvSpPr>
          <p:nvPr/>
        </p:nvSpPr>
        <p:spPr>
          <a:xfrm>
            <a:off x="9201013" y="3219100"/>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What type of graph?</a:t>
            </a:r>
          </a:p>
        </p:txBody>
      </p:sp>
      <p:sp>
        <p:nvSpPr>
          <p:cNvPr id="83" name="Text Placeholder 70">
            <a:extLst>
              <a:ext uri="{FF2B5EF4-FFF2-40B4-BE49-F238E27FC236}">
                <a16:creationId xmlns:a16="http://schemas.microsoft.com/office/drawing/2014/main" id="{D3FADFD3-17E3-E9FB-0489-2EC0411BEC55}"/>
              </a:ext>
            </a:extLst>
          </p:cNvPr>
          <p:cNvSpPr txBox="1">
            <a:spLocks/>
          </p:cNvSpPr>
          <p:nvPr/>
        </p:nvSpPr>
        <p:spPr>
          <a:xfrm>
            <a:off x="9507349" y="4036186"/>
            <a:ext cx="258417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pie chart, bar chart…</a:t>
            </a:r>
          </a:p>
        </p:txBody>
      </p:sp>
      <p:sp>
        <p:nvSpPr>
          <p:cNvPr id="87" name="Text Placeholder 70">
            <a:extLst>
              <a:ext uri="{FF2B5EF4-FFF2-40B4-BE49-F238E27FC236}">
                <a16:creationId xmlns:a16="http://schemas.microsoft.com/office/drawing/2014/main" id="{1B40E958-4635-47BF-6AF4-0936EF90B8E8}"/>
              </a:ext>
            </a:extLst>
          </p:cNvPr>
          <p:cNvSpPr txBox="1">
            <a:spLocks/>
          </p:cNvSpPr>
          <p:nvPr/>
        </p:nvSpPr>
        <p:spPr>
          <a:xfrm>
            <a:off x="10161666" y="4937254"/>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Organize and show</a:t>
            </a:r>
          </a:p>
        </p:txBody>
      </p:sp>
      <p:sp>
        <p:nvSpPr>
          <p:cNvPr id="88" name="Arrow: Curved Right 87">
            <a:extLst>
              <a:ext uri="{FF2B5EF4-FFF2-40B4-BE49-F238E27FC236}">
                <a16:creationId xmlns:a16="http://schemas.microsoft.com/office/drawing/2014/main" id="{FAEF36AD-1E6E-8157-5A88-7DCDB77C2E2B}"/>
              </a:ext>
            </a:extLst>
          </p:cNvPr>
          <p:cNvSpPr/>
          <p:nvPr/>
        </p:nvSpPr>
        <p:spPr>
          <a:xfrm>
            <a:off x="2791910"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9" name="Arrow: Curved Right 88">
            <a:extLst>
              <a:ext uri="{FF2B5EF4-FFF2-40B4-BE49-F238E27FC236}">
                <a16:creationId xmlns:a16="http://schemas.microsoft.com/office/drawing/2014/main" id="{06C28E38-C04F-2C03-79C4-693859FD1F16}"/>
              </a:ext>
            </a:extLst>
          </p:cNvPr>
          <p:cNvSpPr/>
          <p:nvPr/>
        </p:nvSpPr>
        <p:spPr>
          <a:xfrm>
            <a:off x="3410660"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0" name="Arrow: Curved Right 89">
            <a:extLst>
              <a:ext uri="{FF2B5EF4-FFF2-40B4-BE49-F238E27FC236}">
                <a16:creationId xmlns:a16="http://schemas.microsoft.com/office/drawing/2014/main" id="{276604AC-5063-236E-0FF4-7E11F0D3B27B}"/>
              </a:ext>
            </a:extLst>
          </p:cNvPr>
          <p:cNvSpPr/>
          <p:nvPr/>
        </p:nvSpPr>
        <p:spPr>
          <a:xfrm>
            <a:off x="554252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1" name="Arrow: Curved Right 90">
            <a:extLst>
              <a:ext uri="{FF2B5EF4-FFF2-40B4-BE49-F238E27FC236}">
                <a16:creationId xmlns:a16="http://schemas.microsoft.com/office/drawing/2014/main" id="{7CA2C075-61B9-490D-3F45-39D1AB044E1F}"/>
              </a:ext>
            </a:extLst>
          </p:cNvPr>
          <p:cNvSpPr/>
          <p:nvPr/>
        </p:nvSpPr>
        <p:spPr>
          <a:xfrm>
            <a:off x="6244685"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2" name="Arrow: Curved Right 91">
            <a:extLst>
              <a:ext uri="{FF2B5EF4-FFF2-40B4-BE49-F238E27FC236}">
                <a16:creationId xmlns:a16="http://schemas.microsoft.com/office/drawing/2014/main" id="{E76B53C2-1C00-5FE2-9EA9-199C09A4B55C}"/>
              </a:ext>
            </a:extLst>
          </p:cNvPr>
          <p:cNvSpPr/>
          <p:nvPr/>
        </p:nvSpPr>
        <p:spPr>
          <a:xfrm>
            <a:off x="8557993" y="3420098"/>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93" name="Arrow: Curved Right 92">
            <a:extLst>
              <a:ext uri="{FF2B5EF4-FFF2-40B4-BE49-F238E27FC236}">
                <a16:creationId xmlns:a16="http://schemas.microsoft.com/office/drawing/2014/main" id="{9AF7AAC1-CF8C-23D1-1789-747A3BADFEE4}"/>
              </a:ext>
            </a:extLst>
          </p:cNvPr>
          <p:cNvSpPr/>
          <p:nvPr/>
        </p:nvSpPr>
        <p:spPr>
          <a:xfrm>
            <a:off x="9312563" y="4221906"/>
            <a:ext cx="483704" cy="1101024"/>
          </a:xfrm>
          <a:prstGeom prst="curvedRightArrow">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81141"/>
            <a:ext cx="8909993" cy="876104"/>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What’s the possible use case of being able to identify graphs in </a:t>
            </a:r>
            <a:r>
              <a:rPr lang="en-US" sz="1800" b="1" dirty="0">
                <a:solidFill>
                  <a:srgbClr val="00B050"/>
                </a:solidFill>
              </a:rPr>
              <a:t>McDonald’s Annual Report</a:t>
            </a:r>
            <a:r>
              <a:rPr lang="en-US" sz="1800" dirty="0"/>
              <a:t>?</a:t>
            </a:r>
          </a:p>
        </p:txBody>
      </p:sp>
      <p:sp>
        <p:nvSpPr>
          <p:cNvPr id="3" name="Oval 2">
            <a:extLst>
              <a:ext uri="{FF2B5EF4-FFF2-40B4-BE49-F238E27FC236}">
                <a16:creationId xmlns:a16="http://schemas.microsoft.com/office/drawing/2014/main" id="{EFB838A0-8DFF-F702-1228-DCE0CAF5420D}"/>
              </a:ext>
            </a:extLst>
          </p:cNvPr>
          <p:cNvSpPr/>
          <p:nvPr/>
        </p:nvSpPr>
        <p:spPr>
          <a:xfrm rot="20679348">
            <a:off x="2361892" y="1675184"/>
            <a:ext cx="3025124" cy="4722003"/>
          </a:xfrm>
          <a:prstGeom prst="ellipse">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70">
            <a:extLst>
              <a:ext uri="{FF2B5EF4-FFF2-40B4-BE49-F238E27FC236}">
                <a16:creationId xmlns:a16="http://schemas.microsoft.com/office/drawing/2014/main" id="{07E8259D-61CE-D1FA-77B1-4CE2118EB85F}"/>
              </a:ext>
            </a:extLst>
          </p:cNvPr>
          <p:cNvSpPr txBox="1">
            <a:spLocks/>
          </p:cNvSpPr>
          <p:nvPr/>
        </p:nvSpPr>
        <p:spPr>
          <a:xfrm>
            <a:off x="5088344" y="5665951"/>
            <a:ext cx="1669514" cy="535477"/>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b="1" dirty="0">
                <a:solidFill>
                  <a:srgbClr val="FFFF00"/>
                </a:solidFill>
              </a:rPr>
              <a:t>MY FOCUS</a:t>
            </a:r>
          </a:p>
        </p:txBody>
      </p:sp>
      <p:sp>
        <p:nvSpPr>
          <p:cNvPr id="6" name="Date Placeholder 5">
            <a:extLst>
              <a:ext uri="{FF2B5EF4-FFF2-40B4-BE49-F238E27FC236}">
                <a16:creationId xmlns:a16="http://schemas.microsoft.com/office/drawing/2014/main" id="{5F2426D7-B0C4-5619-4885-6CF118F22B93}"/>
              </a:ext>
            </a:extLst>
          </p:cNvPr>
          <p:cNvSpPr>
            <a:spLocks noGrp="1"/>
          </p:cNvSpPr>
          <p:nvPr>
            <p:ph type="dt" sz="half" idx="2"/>
          </p:nvPr>
        </p:nvSpPr>
        <p:spPr/>
        <p:txBody>
          <a:bodyPr/>
          <a:lstStyle/>
          <a:p>
            <a:pPr>
              <a:defRPr/>
            </a:pPr>
            <a:r>
              <a:rPr lang="en-US" cap="all"/>
              <a:t>Jan 23, 2024</a:t>
            </a:r>
            <a:endParaRPr lang="en-US" cap="all" dirty="0"/>
          </a:p>
        </p:txBody>
      </p:sp>
      <p:sp>
        <p:nvSpPr>
          <p:cNvPr id="7" name="Footer Placeholder 6">
            <a:extLst>
              <a:ext uri="{FF2B5EF4-FFF2-40B4-BE49-F238E27FC236}">
                <a16:creationId xmlns:a16="http://schemas.microsoft.com/office/drawing/2014/main" id="{8870F9F9-7946-0CD1-B80E-0832874FDBD0}"/>
              </a:ext>
            </a:extLst>
          </p:cNvPr>
          <p:cNvSpPr>
            <a:spLocks noGrp="1"/>
          </p:cNvSpPr>
          <p:nvPr>
            <p:ph type="ftr" sz="quarter" idx="3"/>
          </p:nvPr>
        </p:nvSpPr>
        <p:spPr/>
        <p:txBody>
          <a:bodyPr/>
          <a:lstStyle/>
          <a:p>
            <a:r>
              <a:rPr lang="en-US"/>
              <a:t>NN Graph Classifier</a:t>
            </a:r>
            <a:endParaRPr lang="en-US" dirty="0"/>
          </a:p>
        </p:txBody>
      </p:sp>
      <p:sp>
        <p:nvSpPr>
          <p:cNvPr id="8" name="Slide Number Placeholder 7">
            <a:extLst>
              <a:ext uri="{FF2B5EF4-FFF2-40B4-BE49-F238E27FC236}">
                <a16:creationId xmlns:a16="http://schemas.microsoft.com/office/drawing/2014/main" id="{2FDBE2F0-838C-9567-6078-758733A1150E}"/>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pic>
        <p:nvPicPr>
          <p:cNvPr id="9" name="Graphic 8" descr="Hamburger Menu Icon with solid fill">
            <a:hlinkClick r:id="rId3" action="ppaction://hlinksldjump"/>
            <a:extLst>
              <a:ext uri="{FF2B5EF4-FFF2-40B4-BE49-F238E27FC236}">
                <a16:creationId xmlns:a16="http://schemas.microsoft.com/office/drawing/2014/main" id="{3F5C7CD1-4BD8-85C7-D653-03C451511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3109501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33BDC35-A4E9-1A78-94E6-E5A443425844}"/>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2DFDCF4-5D8F-D57A-61F8-1FC2F776CE77}"/>
              </a:ext>
            </a:extLst>
          </p:cNvPr>
          <p:cNvSpPr>
            <a:spLocks noGrp="1"/>
          </p:cNvSpPr>
          <p:nvPr>
            <p:ph type="sldNum" sz="quarter" idx="4"/>
          </p:nvPr>
        </p:nvSpPr>
        <p:spPr/>
        <p:txBody>
          <a:bodyPr/>
          <a:lstStyle/>
          <a:p>
            <a:pPr>
              <a:defRPr/>
            </a:pPr>
            <a:fld id="{8D1FC6F8-0BCD-47E9-9C64-690771D9C143}" type="slidenum">
              <a:rPr lang="en-US" smtClean="0"/>
              <a:pPr>
                <a:defRPr/>
              </a:pPr>
              <a:t>80</a:t>
            </a:fld>
            <a:endParaRPr lang="en-US" dirty="0"/>
          </a:p>
        </p:txBody>
      </p:sp>
      <p:sp>
        <p:nvSpPr>
          <p:cNvPr id="6" name="Date Placeholder 5">
            <a:extLst>
              <a:ext uri="{FF2B5EF4-FFF2-40B4-BE49-F238E27FC236}">
                <a16:creationId xmlns:a16="http://schemas.microsoft.com/office/drawing/2014/main" id="{4840CC15-E04C-5029-A284-66CDA8C54E72}"/>
              </a:ext>
            </a:extLst>
          </p:cNvPr>
          <p:cNvSpPr>
            <a:spLocks noGrp="1"/>
          </p:cNvSpPr>
          <p:nvPr>
            <p:ph type="dt" sz="half" idx="2"/>
          </p:nvPr>
        </p:nvSpPr>
        <p:spPr/>
        <p:txBody>
          <a:bodyPr/>
          <a:lstStyle/>
          <a:p>
            <a:pPr>
              <a:defRPr/>
            </a:pPr>
            <a:r>
              <a:rPr lang="en-US" cap="all"/>
              <a:t>Jan 23, 2024</a:t>
            </a:r>
            <a:endParaRPr lang="en-US" cap="all" dirty="0"/>
          </a:p>
        </p:txBody>
      </p:sp>
      <p:pic>
        <p:nvPicPr>
          <p:cNvPr id="7" name="Picture 6">
            <a:extLst>
              <a:ext uri="{FF2B5EF4-FFF2-40B4-BE49-F238E27FC236}">
                <a16:creationId xmlns:a16="http://schemas.microsoft.com/office/drawing/2014/main" id="{6ECF1BA7-F483-45C4-0D30-EC1B0B1504BE}"/>
              </a:ext>
            </a:extLst>
          </p:cNvPr>
          <p:cNvPicPr>
            <a:picLocks noChangeAspect="1"/>
          </p:cNvPicPr>
          <p:nvPr/>
        </p:nvPicPr>
        <p:blipFill>
          <a:blip r:embed="rId2"/>
          <a:stretch>
            <a:fillRect/>
          </a:stretch>
        </p:blipFill>
        <p:spPr>
          <a:xfrm>
            <a:off x="568406" y="2000557"/>
            <a:ext cx="6788499" cy="4140413"/>
          </a:xfrm>
          <a:prstGeom prst="rect">
            <a:avLst/>
          </a:prstGeom>
        </p:spPr>
      </p:pic>
      <p:sp>
        <p:nvSpPr>
          <p:cNvPr id="8" name="TextBox 7">
            <a:extLst>
              <a:ext uri="{FF2B5EF4-FFF2-40B4-BE49-F238E27FC236}">
                <a16:creationId xmlns:a16="http://schemas.microsoft.com/office/drawing/2014/main" id="{6AADEAFC-168B-4F88-0147-8CDFE3D6BEDD}"/>
              </a:ext>
            </a:extLst>
          </p:cNvPr>
          <p:cNvSpPr txBox="1"/>
          <p:nvPr/>
        </p:nvSpPr>
        <p:spPr>
          <a:xfrm>
            <a:off x="568406" y="6273539"/>
            <a:ext cx="8529814" cy="307777"/>
          </a:xfrm>
          <a:prstGeom prst="rect">
            <a:avLst/>
          </a:prstGeom>
          <a:noFill/>
        </p:spPr>
        <p:txBody>
          <a:bodyPr wrap="square">
            <a:spAutoFit/>
          </a:bodyPr>
          <a:lstStyle/>
          <a:p>
            <a:r>
              <a:rPr lang="en-US" sz="1400" i="1" dirty="0">
                <a:solidFill>
                  <a:schemeClr val="bg1"/>
                </a:solidFill>
              </a:rPr>
              <a:t>https://www.researchgate.net/publication/285164623_An_Introduction_to_Convolutional_Neural_Networks</a:t>
            </a:r>
          </a:p>
        </p:txBody>
      </p:sp>
      <p:sp>
        <p:nvSpPr>
          <p:cNvPr id="9" name="Title 1">
            <a:extLst>
              <a:ext uri="{FF2B5EF4-FFF2-40B4-BE49-F238E27FC236}">
                <a16:creationId xmlns:a16="http://schemas.microsoft.com/office/drawing/2014/main" id="{1A8E8B82-B417-CE14-772E-25E0ADAD3331}"/>
              </a:ext>
            </a:extLst>
          </p:cNvPr>
          <p:cNvSpPr txBox="1">
            <a:spLocks/>
          </p:cNvSpPr>
          <p:nvPr/>
        </p:nvSpPr>
        <p:spPr>
          <a:xfrm>
            <a:off x="2625708" y="1368618"/>
            <a:ext cx="4569572" cy="579245"/>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Conclusion</a:t>
            </a:r>
          </a:p>
        </p:txBody>
      </p:sp>
      <p:sp>
        <p:nvSpPr>
          <p:cNvPr id="10" name="Title 1">
            <a:extLst>
              <a:ext uri="{FF2B5EF4-FFF2-40B4-BE49-F238E27FC236}">
                <a16:creationId xmlns:a16="http://schemas.microsoft.com/office/drawing/2014/main" id="{9163091A-98C8-EAEB-72E7-805BBB73F1F2}"/>
              </a:ext>
            </a:extLst>
          </p:cNvPr>
          <p:cNvSpPr txBox="1">
            <a:spLocks/>
          </p:cNvSpPr>
          <p:nvPr/>
        </p:nvSpPr>
        <p:spPr>
          <a:xfrm>
            <a:off x="7960181" y="2099837"/>
            <a:ext cx="3173805"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pPr algn="ctr"/>
            <a:r>
              <a:rPr lang="en-US" sz="1800" b="1" cap="none" dirty="0">
                <a:solidFill>
                  <a:schemeClr val="accent6"/>
                </a:solidFill>
                <a:latin typeface="+mn-lt"/>
              </a:rPr>
              <a:t>Further Research and Improvement</a:t>
            </a:r>
          </a:p>
        </p:txBody>
      </p:sp>
      <p:sp>
        <p:nvSpPr>
          <p:cNvPr id="14" name="TextBox 13">
            <a:extLst>
              <a:ext uri="{FF2B5EF4-FFF2-40B4-BE49-F238E27FC236}">
                <a16:creationId xmlns:a16="http://schemas.microsoft.com/office/drawing/2014/main" id="{975DC0E5-573A-702B-448B-8A075A4B51E2}"/>
              </a:ext>
            </a:extLst>
          </p:cNvPr>
          <p:cNvSpPr txBox="1"/>
          <p:nvPr/>
        </p:nvSpPr>
        <p:spPr>
          <a:xfrm>
            <a:off x="7668797" y="2853955"/>
            <a:ext cx="3850222" cy="3139321"/>
          </a:xfrm>
          <a:prstGeom prst="rect">
            <a:avLst/>
          </a:prstGeom>
          <a:noFill/>
        </p:spPr>
        <p:txBody>
          <a:bodyPr wrap="square">
            <a:spAutoFit/>
          </a:bodyPr>
          <a:lstStyle/>
          <a:p>
            <a:pPr marL="285750" indent="-285750">
              <a:buFont typeface="Arial" panose="020B0604020202020204" pitchFamily="34" charset="0"/>
              <a:buChar char="•"/>
            </a:pPr>
            <a:r>
              <a:rPr lang="en-US" sz="1800" dirty="0">
                <a:solidFill>
                  <a:schemeClr val="bg1"/>
                </a:solidFill>
              </a:rPr>
              <a:t>Change model structure</a:t>
            </a:r>
          </a:p>
          <a:p>
            <a:pPr marL="285750" indent="-285750">
              <a:buFont typeface="Arial" panose="020B0604020202020204" pitchFamily="34" charset="0"/>
              <a:buChar char="•"/>
            </a:pPr>
            <a:endParaRPr lang="en-US" sz="1800" dirty="0">
              <a:solidFill>
                <a:schemeClr val="bg1"/>
              </a:solidFill>
            </a:endParaRPr>
          </a:p>
          <a:p>
            <a:pPr marL="285750" indent="-285750">
              <a:buFont typeface="Arial" panose="020B0604020202020204" pitchFamily="34" charset="0"/>
              <a:buChar char="•"/>
            </a:pPr>
            <a:r>
              <a:rPr lang="en-US" dirty="0">
                <a:solidFill>
                  <a:schemeClr val="bg1"/>
                </a:solidFill>
              </a:rPr>
              <a:t>Use more images to train models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Improve generated graphs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Add more distributions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FFFF00"/>
                </a:solidFill>
              </a:rPr>
              <a:t>Use entire reports as input and identify pages with graphs on them</a:t>
            </a:r>
          </a:p>
          <a:p>
            <a:pPr marL="285750" indent="-285750">
              <a:buFont typeface="Arial" panose="020B0604020202020204" pitchFamily="34" charset="0"/>
              <a:buChar char="•"/>
            </a:pPr>
            <a:endParaRPr lang="en-US" dirty="0">
              <a:solidFill>
                <a:schemeClr val="bg1"/>
              </a:solidFill>
            </a:endParaRPr>
          </a:p>
        </p:txBody>
      </p:sp>
      <p:pic>
        <p:nvPicPr>
          <p:cNvPr id="2" name="Graphic 1" descr="Hamburger Menu Icon with solid fill">
            <a:hlinkClick r:id="rId3" action="ppaction://hlinksldjump"/>
            <a:extLst>
              <a:ext uri="{FF2B5EF4-FFF2-40B4-BE49-F238E27FC236}">
                <a16:creationId xmlns:a16="http://schemas.microsoft.com/office/drawing/2014/main" id="{CC8003F3-083D-B18D-BE6B-39AD27D37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16584247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ABF60A23-CC15-F1BE-FDC6-B4402844ABF8}"/>
              </a:ext>
            </a:extLst>
          </p:cNvPr>
          <p:cNvSpPr>
            <a:spLocks noGrp="1"/>
          </p:cNvSpPr>
          <p:nvPr>
            <p:ph type="ftr" sz="quarter" idx="3"/>
          </p:nvPr>
        </p:nvSpPr>
        <p:spPr/>
        <p:txBody>
          <a:bodyPr/>
          <a:lstStyle/>
          <a:p>
            <a:r>
              <a:rPr lang="en-US"/>
              <a:t>NN Graph Classifier</a:t>
            </a:r>
            <a:endParaRPr lang="en-US" dirty="0"/>
          </a:p>
        </p:txBody>
      </p:sp>
      <p:sp>
        <p:nvSpPr>
          <p:cNvPr id="14" name="Slide Number Placeholder 13">
            <a:extLst>
              <a:ext uri="{FF2B5EF4-FFF2-40B4-BE49-F238E27FC236}">
                <a16:creationId xmlns:a16="http://schemas.microsoft.com/office/drawing/2014/main" id="{953267F5-3919-B118-C3A0-1364EE753C20}"/>
              </a:ext>
            </a:extLst>
          </p:cNvPr>
          <p:cNvSpPr>
            <a:spLocks noGrp="1"/>
          </p:cNvSpPr>
          <p:nvPr>
            <p:ph type="sldNum" sz="quarter" idx="4"/>
          </p:nvPr>
        </p:nvSpPr>
        <p:spPr/>
        <p:txBody>
          <a:bodyPr/>
          <a:lstStyle/>
          <a:p>
            <a:pPr>
              <a:defRPr/>
            </a:pPr>
            <a:fld id="{8D1FC6F8-0BCD-47E9-9C64-690771D9C143}" type="slidenum">
              <a:rPr lang="en-US" smtClean="0"/>
              <a:pPr>
                <a:defRPr/>
              </a:pPr>
              <a:t>81</a:t>
            </a:fld>
            <a:endParaRPr lang="en-US" dirty="0"/>
          </a:p>
        </p:txBody>
      </p:sp>
      <p:sp>
        <p:nvSpPr>
          <p:cNvPr id="15" name="Date Placeholder 14">
            <a:extLst>
              <a:ext uri="{FF2B5EF4-FFF2-40B4-BE49-F238E27FC236}">
                <a16:creationId xmlns:a16="http://schemas.microsoft.com/office/drawing/2014/main" id="{E385969E-3DD7-8EEE-972B-75F7592B123F}"/>
              </a:ext>
            </a:extLst>
          </p:cNvPr>
          <p:cNvSpPr>
            <a:spLocks noGrp="1"/>
          </p:cNvSpPr>
          <p:nvPr>
            <p:ph type="dt" sz="half" idx="2"/>
          </p:nvPr>
        </p:nvSpPr>
        <p:spPr/>
        <p:txBody>
          <a:bodyPr/>
          <a:lstStyle/>
          <a:p>
            <a:pPr>
              <a:defRPr/>
            </a:pPr>
            <a:r>
              <a:rPr lang="en-US" cap="all"/>
              <a:t>Jan 23, 2024</a:t>
            </a:r>
            <a:endParaRPr lang="en-US" cap="all" dirty="0"/>
          </a:p>
        </p:txBody>
      </p:sp>
      <p:sp>
        <p:nvSpPr>
          <p:cNvPr id="16" name="Rectangle: Rounded Corners 15">
            <a:extLst>
              <a:ext uri="{FF2B5EF4-FFF2-40B4-BE49-F238E27FC236}">
                <a16:creationId xmlns:a16="http://schemas.microsoft.com/office/drawing/2014/main" id="{AEF050C3-64F0-FEAA-76B3-39AD985ED1BA}"/>
              </a:ext>
            </a:extLst>
          </p:cNvPr>
          <p:cNvSpPr/>
          <p:nvPr/>
        </p:nvSpPr>
        <p:spPr>
          <a:xfrm>
            <a:off x="1411355" y="1491147"/>
            <a:ext cx="8346965" cy="4130259"/>
          </a:xfrm>
          <a:prstGeom prst="roundRect">
            <a:avLst/>
          </a:prstGeom>
          <a:effectLst>
            <a:glow rad="63500">
              <a:schemeClr val="accent6">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39">
            <a:extLst>
              <a:ext uri="{FF2B5EF4-FFF2-40B4-BE49-F238E27FC236}">
                <a16:creationId xmlns:a16="http://schemas.microsoft.com/office/drawing/2014/main" id="{DB30B5E7-EE0C-0A27-A83F-044CAFD39253}"/>
              </a:ext>
            </a:extLst>
          </p:cNvPr>
          <p:cNvSpPr txBox="1">
            <a:spLocks/>
          </p:cNvSpPr>
          <p:nvPr/>
        </p:nvSpPr>
        <p:spPr>
          <a:xfrm>
            <a:off x="1784321" y="591410"/>
            <a:ext cx="4936277" cy="575890"/>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DIST_32x32_2</a:t>
            </a:r>
          </a:p>
        </p:txBody>
      </p:sp>
      <p:sp>
        <p:nvSpPr>
          <p:cNvPr id="19" name="Text Placeholder 97">
            <a:extLst>
              <a:ext uri="{FF2B5EF4-FFF2-40B4-BE49-F238E27FC236}">
                <a16:creationId xmlns:a16="http://schemas.microsoft.com/office/drawing/2014/main" id="{33CE8278-B23B-7668-5A8A-C0A6906C368A}"/>
              </a:ext>
            </a:extLst>
          </p:cNvPr>
          <p:cNvSpPr txBox="1">
            <a:spLocks/>
          </p:cNvSpPr>
          <p:nvPr/>
        </p:nvSpPr>
        <p:spPr>
          <a:xfrm>
            <a:off x="2186656" y="5704124"/>
            <a:ext cx="6460387" cy="81440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600" i="1" dirty="0"/>
              <a:t>By doubling the number of filters in the convolution layers to see minor improvements after but we start to run into the issue of overfitting</a:t>
            </a:r>
          </a:p>
        </p:txBody>
      </p:sp>
      <p:pic>
        <p:nvPicPr>
          <p:cNvPr id="20" name="Picture 19">
            <a:extLst>
              <a:ext uri="{FF2B5EF4-FFF2-40B4-BE49-F238E27FC236}">
                <a16:creationId xmlns:a16="http://schemas.microsoft.com/office/drawing/2014/main" id="{602F97C9-2238-DB51-F80D-FFE2308817D8}"/>
              </a:ext>
            </a:extLst>
          </p:cNvPr>
          <p:cNvPicPr>
            <a:picLocks noChangeAspect="1"/>
          </p:cNvPicPr>
          <p:nvPr/>
        </p:nvPicPr>
        <p:blipFill>
          <a:blip r:embed="rId2"/>
          <a:srcRect/>
          <a:stretch/>
        </p:blipFill>
        <p:spPr>
          <a:xfrm>
            <a:off x="1927229" y="1664144"/>
            <a:ext cx="7315215" cy="3657607"/>
          </a:xfrm>
          <a:prstGeom prst="roundRect">
            <a:avLst/>
          </a:prstGeom>
        </p:spPr>
      </p:pic>
      <p:sp>
        <p:nvSpPr>
          <p:cNvPr id="22" name="Text Placeholder 8">
            <a:extLst>
              <a:ext uri="{FF2B5EF4-FFF2-40B4-BE49-F238E27FC236}">
                <a16:creationId xmlns:a16="http://schemas.microsoft.com/office/drawing/2014/main" id="{0FB120D4-13B3-C1AB-BC27-40B4D581099E}"/>
              </a:ext>
            </a:extLst>
          </p:cNvPr>
          <p:cNvSpPr txBox="1">
            <a:spLocks/>
          </p:cNvSpPr>
          <p:nvPr/>
        </p:nvSpPr>
        <p:spPr>
          <a:xfrm>
            <a:off x="606852" y="1055403"/>
            <a:ext cx="7396516" cy="348162"/>
          </a:xfrm>
          <a:prstGeom prst="rect">
            <a:avLst/>
          </a:prstGeom>
        </p:spPr>
        <p:txBody>
          <a:bodyPr anchor="ctr"/>
          <a:lstStyle>
            <a:lvl1pPr marL="0" indent="0" algn="ctr" defTabSz="914400" rtl="0" eaLnBrk="1" latinLnBrk="0" hangingPunct="1">
              <a:lnSpc>
                <a:spcPct val="100000"/>
              </a:lnSpc>
              <a:spcBef>
                <a:spcPts val="1000"/>
              </a:spcBef>
              <a:buFont typeface="Arial" panose="020B0604020202020204" pitchFamily="34" charset="0"/>
              <a:buNone/>
              <a:defRPr sz="1800" kern="1200" cap="all" spc="200" baseline="0">
                <a:solidFill>
                  <a:schemeClr val="accent6">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cap="none" dirty="0">
                <a:solidFill>
                  <a:schemeClr val="accent6"/>
                </a:solidFill>
              </a:rPr>
              <a:t>Distribution Graphs of Dimension 32x32</a:t>
            </a:r>
          </a:p>
        </p:txBody>
      </p:sp>
      <p:sp>
        <p:nvSpPr>
          <p:cNvPr id="2" name="TextBox 1">
            <a:extLst>
              <a:ext uri="{FF2B5EF4-FFF2-40B4-BE49-F238E27FC236}">
                <a16:creationId xmlns:a16="http://schemas.microsoft.com/office/drawing/2014/main" id="{8D09C934-22B5-3A65-2DFF-6EB506E4680D}"/>
              </a:ext>
            </a:extLst>
          </p:cNvPr>
          <p:cNvSpPr txBox="1"/>
          <p:nvPr/>
        </p:nvSpPr>
        <p:spPr>
          <a:xfrm>
            <a:off x="4368966" y="2764820"/>
            <a:ext cx="1047883" cy="523220"/>
          </a:xfrm>
          <a:prstGeom prst="rect">
            <a:avLst/>
          </a:prstGeom>
          <a:noFill/>
        </p:spPr>
        <p:txBody>
          <a:bodyPr wrap="square" rtlCol="0">
            <a:spAutoFit/>
          </a:bodyPr>
          <a:lstStyle/>
          <a:p>
            <a:r>
              <a:rPr lang="en-US" sz="1400" dirty="0">
                <a:solidFill>
                  <a:srgbClr val="FF9900"/>
                </a:solidFill>
              </a:rPr>
              <a:t>Epochs = 20</a:t>
            </a:r>
          </a:p>
          <a:p>
            <a:r>
              <a:rPr lang="en-US" sz="1400" dirty="0">
                <a:solidFill>
                  <a:srgbClr val="FF9900"/>
                </a:solidFill>
              </a:rPr>
              <a:t>82.62%</a:t>
            </a:r>
          </a:p>
        </p:txBody>
      </p:sp>
      <p:pic>
        <p:nvPicPr>
          <p:cNvPr id="3" name="Graphic 2" descr="Hamburger Menu Icon with solid fill">
            <a:hlinkClick r:id="rId3" action="ppaction://hlinksldjump"/>
            <a:extLst>
              <a:ext uri="{FF2B5EF4-FFF2-40B4-BE49-F238E27FC236}">
                <a16:creationId xmlns:a16="http://schemas.microsoft.com/office/drawing/2014/main" id="{469B91AC-83BE-DCA7-EFF8-9D5E5D7469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4524" y="6102349"/>
            <a:ext cx="814409" cy="814409"/>
          </a:xfrm>
          <a:prstGeom prst="rect">
            <a:avLst/>
          </a:prstGeom>
        </p:spPr>
      </p:pic>
      <p:sp>
        <p:nvSpPr>
          <p:cNvPr id="4" name="TextBox 3">
            <a:extLst>
              <a:ext uri="{FF2B5EF4-FFF2-40B4-BE49-F238E27FC236}">
                <a16:creationId xmlns:a16="http://schemas.microsoft.com/office/drawing/2014/main" id="{7BA5A89B-85FB-571C-916A-DB5D55E22538}"/>
              </a:ext>
            </a:extLst>
          </p:cNvPr>
          <p:cNvSpPr txBox="1"/>
          <p:nvPr/>
        </p:nvSpPr>
        <p:spPr>
          <a:xfrm>
            <a:off x="3327785" y="3429000"/>
            <a:ext cx="1215864" cy="523220"/>
          </a:xfrm>
          <a:prstGeom prst="rect">
            <a:avLst/>
          </a:prstGeom>
          <a:noFill/>
        </p:spPr>
        <p:txBody>
          <a:bodyPr wrap="square" rtlCol="0">
            <a:spAutoFit/>
          </a:bodyPr>
          <a:lstStyle/>
          <a:p>
            <a:r>
              <a:rPr lang="en-US" sz="1400" dirty="0">
                <a:solidFill>
                  <a:srgbClr val="FF9900"/>
                </a:solidFill>
              </a:rPr>
              <a:t>Epochs = 10</a:t>
            </a:r>
          </a:p>
          <a:p>
            <a:r>
              <a:rPr lang="en-US" sz="1400" dirty="0">
                <a:solidFill>
                  <a:srgbClr val="FF9900"/>
                </a:solidFill>
              </a:rPr>
              <a:t>80.5%</a:t>
            </a:r>
          </a:p>
        </p:txBody>
      </p:sp>
    </p:spTree>
    <p:extLst>
      <p:ext uri="{BB962C8B-B14F-4D97-AF65-F5344CB8AC3E}">
        <p14:creationId xmlns:p14="http://schemas.microsoft.com/office/powerpoint/2010/main" val="42308159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D867-D920-6F25-BA5D-30F26D0844DE}"/>
              </a:ext>
            </a:extLst>
          </p:cNvPr>
          <p:cNvSpPr>
            <a:spLocks noGrp="1"/>
          </p:cNvSpPr>
          <p:nvPr>
            <p:ph type="title"/>
          </p:nvPr>
        </p:nvSpPr>
        <p:spPr/>
        <p:txBody>
          <a:bodyPr/>
          <a:lstStyle/>
          <a:p>
            <a:r>
              <a:rPr lang="en-US" dirty="0"/>
              <a:t>References</a:t>
            </a:r>
          </a:p>
        </p:txBody>
      </p:sp>
      <p:sp>
        <p:nvSpPr>
          <p:cNvPr id="4" name="Footer Placeholder 3">
            <a:extLst>
              <a:ext uri="{FF2B5EF4-FFF2-40B4-BE49-F238E27FC236}">
                <a16:creationId xmlns:a16="http://schemas.microsoft.com/office/drawing/2014/main" id="{FA920C7F-6E66-18EB-361A-7FB78E0A4A56}"/>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018361FE-AF4D-32C7-B254-C56CBDD65441}"/>
              </a:ext>
            </a:extLst>
          </p:cNvPr>
          <p:cNvSpPr>
            <a:spLocks noGrp="1"/>
          </p:cNvSpPr>
          <p:nvPr>
            <p:ph type="sldNum" sz="quarter" idx="4"/>
          </p:nvPr>
        </p:nvSpPr>
        <p:spPr/>
        <p:txBody>
          <a:bodyPr/>
          <a:lstStyle/>
          <a:p>
            <a:pPr>
              <a:defRPr/>
            </a:pPr>
            <a:fld id="{8D1FC6F8-0BCD-47E9-9C64-690771D9C143}" type="slidenum">
              <a:rPr lang="en-US" smtClean="0"/>
              <a:pPr>
                <a:defRPr/>
              </a:pPr>
              <a:t>82</a:t>
            </a:fld>
            <a:endParaRPr lang="en-US" dirty="0"/>
          </a:p>
        </p:txBody>
      </p:sp>
      <p:sp>
        <p:nvSpPr>
          <p:cNvPr id="6" name="Date Placeholder 5">
            <a:extLst>
              <a:ext uri="{FF2B5EF4-FFF2-40B4-BE49-F238E27FC236}">
                <a16:creationId xmlns:a16="http://schemas.microsoft.com/office/drawing/2014/main" id="{CAC7D5B3-D3FF-B4B8-6ADD-AD6918EB28FA}"/>
              </a:ext>
            </a:extLst>
          </p:cNvPr>
          <p:cNvSpPr>
            <a:spLocks noGrp="1"/>
          </p:cNvSpPr>
          <p:nvPr>
            <p:ph type="dt" sz="half" idx="2"/>
          </p:nvPr>
        </p:nvSpPr>
        <p:spPr/>
        <p:txBody>
          <a:bodyPr/>
          <a:lstStyle/>
          <a:p>
            <a:pPr>
              <a:defRPr/>
            </a:pPr>
            <a:r>
              <a:rPr lang="en-US" cap="all"/>
              <a:t>Jan 23, 2024</a:t>
            </a:r>
            <a:endParaRPr lang="en-US" cap="all" dirty="0"/>
          </a:p>
        </p:txBody>
      </p:sp>
      <p:pic>
        <p:nvPicPr>
          <p:cNvPr id="3" name="Graphic 2" descr="Hamburger Menu Icon with solid fill">
            <a:hlinkClick r:id="rId2" action="ppaction://hlinksldjump"/>
            <a:extLst>
              <a:ext uri="{FF2B5EF4-FFF2-40B4-BE49-F238E27FC236}">
                <a16:creationId xmlns:a16="http://schemas.microsoft.com/office/drawing/2014/main" id="{E656E1CE-569C-0186-9626-A9BD9BEECC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
        <p:nvSpPr>
          <p:cNvPr id="9" name="TextBox 8">
            <a:extLst>
              <a:ext uri="{FF2B5EF4-FFF2-40B4-BE49-F238E27FC236}">
                <a16:creationId xmlns:a16="http://schemas.microsoft.com/office/drawing/2014/main" id="{D7AF8580-94A2-E617-8C8D-2BB70696EE36}"/>
              </a:ext>
            </a:extLst>
          </p:cNvPr>
          <p:cNvSpPr txBox="1"/>
          <p:nvPr/>
        </p:nvSpPr>
        <p:spPr>
          <a:xfrm>
            <a:off x="692949" y="1085591"/>
            <a:ext cx="9170504" cy="5016758"/>
          </a:xfrm>
          <a:prstGeom prst="rect">
            <a:avLst/>
          </a:prstGeom>
          <a:noFill/>
        </p:spPr>
        <p:txBody>
          <a:bodyPr wrap="square">
            <a:spAutoFit/>
          </a:bodyPr>
          <a:lstStyle/>
          <a:p>
            <a:endParaRPr lang="en-US" sz="1600" b="1" dirty="0">
              <a:solidFill>
                <a:schemeClr val="bg1"/>
              </a:solidFill>
            </a:endParaRPr>
          </a:p>
          <a:p>
            <a:r>
              <a:rPr lang="en-US" sz="1600" dirty="0">
                <a:solidFill>
                  <a:schemeClr val="bg1"/>
                </a:solidFill>
              </a:rPr>
              <a:t>Abadi, M., Barham, P., Chen, J., Chen, Z., Davis, A., Dean, J., . . . Google Brain. (2016). TensorFlow: A system for large-scale machine learning. 12th USENIX Symposium on Operating Systems Design and Implementation (pp. 265-283). Savannah, GA, USA: USENIX Association.</a:t>
            </a:r>
          </a:p>
          <a:p>
            <a:endParaRPr lang="en-US" sz="1600" dirty="0">
              <a:solidFill>
                <a:schemeClr val="bg1"/>
              </a:solidFill>
            </a:endParaRPr>
          </a:p>
          <a:p>
            <a:r>
              <a:rPr lang="en-US" sz="1600" dirty="0" err="1">
                <a:solidFill>
                  <a:schemeClr val="bg1"/>
                </a:solidFill>
              </a:rPr>
              <a:t>Agarap</a:t>
            </a:r>
            <a:r>
              <a:rPr lang="en-US" sz="1600" dirty="0">
                <a:solidFill>
                  <a:schemeClr val="bg1"/>
                </a:solidFill>
              </a:rPr>
              <a:t>, A. F. (2019). Deep Learning using Rectified Linear Units (</a:t>
            </a:r>
            <a:r>
              <a:rPr lang="en-US" sz="1600" dirty="0" err="1">
                <a:solidFill>
                  <a:schemeClr val="bg1"/>
                </a:solidFill>
              </a:rPr>
              <a:t>ReLU</a:t>
            </a:r>
            <a:r>
              <a:rPr lang="en-US" sz="1600" dirty="0">
                <a:solidFill>
                  <a:schemeClr val="bg1"/>
                </a:solidFill>
              </a:rPr>
              <a:t>). San Diego: 3rd International Conference for Learning Representations. Retrieved from https://arxiv.org/abs/1803.08375</a:t>
            </a:r>
          </a:p>
          <a:p>
            <a:endParaRPr lang="en-US" sz="1600" dirty="0">
              <a:solidFill>
                <a:schemeClr val="bg1"/>
              </a:solidFill>
            </a:endParaRPr>
          </a:p>
          <a:p>
            <a:r>
              <a:rPr lang="en-US" sz="1600" dirty="0">
                <a:solidFill>
                  <a:schemeClr val="bg1"/>
                </a:solidFill>
              </a:rPr>
              <a:t>CS231n. (2023). (Stanford University) Retrieved January 2024, from Convolutional Neural Networks for Visual Recognition: https://cs231n.github.io/convolutional-networks/</a:t>
            </a:r>
          </a:p>
          <a:p>
            <a:endParaRPr lang="en-US" sz="1600" dirty="0">
              <a:solidFill>
                <a:schemeClr val="bg1"/>
              </a:solidFill>
            </a:endParaRPr>
          </a:p>
          <a:p>
            <a:r>
              <a:rPr lang="en-US" sz="1600" dirty="0">
                <a:solidFill>
                  <a:schemeClr val="bg1"/>
                </a:solidFill>
              </a:rPr>
              <a:t>Kamakshi, V., &amp; Krishnan, N. C. (2023, August 1). Explainable Image Classification: The Journey So Far and the Road Ahead. 4, 620–651. Retrieved from https://doi.org/10.3390/ai4030033</a:t>
            </a:r>
          </a:p>
          <a:p>
            <a:endParaRPr lang="en-US" sz="1600" dirty="0">
              <a:solidFill>
                <a:schemeClr val="bg1"/>
              </a:solidFill>
            </a:endParaRPr>
          </a:p>
          <a:p>
            <a:r>
              <a:rPr lang="en-US" sz="1600" dirty="0" err="1">
                <a:solidFill>
                  <a:schemeClr val="bg1"/>
                </a:solidFill>
              </a:rPr>
              <a:t>Kingma</a:t>
            </a:r>
            <a:r>
              <a:rPr lang="en-US" sz="1600" dirty="0">
                <a:solidFill>
                  <a:schemeClr val="bg1"/>
                </a:solidFill>
              </a:rPr>
              <a:t>, D. P., &amp; Ba, J. L. (2015). Adam: A Method for Stochastic Optimization. ICLR. Retrieved from https://arxiv.org/abs/1412.6980</a:t>
            </a:r>
          </a:p>
          <a:p>
            <a:endParaRPr lang="en-US" sz="1600" dirty="0">
              <a:solidFill>
                <a:schemeClr val="bg1"/>
              </a:solidFill>
            </a:endParaRPr>
          </a:p>
          <a:p>
            <a:r>
              <a:rPr lang="en-US" sz="1600" dirty="0">
                <a:solidFill>
                  <a:schemeClr val="bg1"/>
                </a:solidFill>
              </a:rPr>
              <a:t>O'Shea, K., &amp; Nash, R. (2015). An Introduction to Convolutional Neural Networks. Aberystwyth University. Retrieved from https://arxiv.org/abs/1511.08458</a:t>
            </a:r>
          </a:p>
          <a:p>
            <a:endParaRPr lang="en-US" sz="1600" dirty="0">
              <a:solidFill>
                <a:schemeClr val="bg1"/>
              </a:solidFill>
            </a:endParaRPr>
          </a:p>
        </p:txBody>
      </p:sp>
    </p:spTree>
    <p:extLst>
      <p:ext uri="{BB962C8B-B14F-4D97-AF65-F5344CB8AC3E}">
        <p14:creationId xmlns:p14="http://schemas.microsoft.com/office/powerpoint/2010/main" val="8456038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106371" y="1835880"/>
            <a:ext cx="4989629" cy="953703"/>
          </a:xfrm>
        </p:spPr>
        <p:txBody>
          <a:bodyPr/>
          <a:lstStyle/>
          <a:p>
            <a:r>
              <a:rPr lang="en-US" sz="6000"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583663"/>
          </a:xfrm>
        </p:spPr>
        <p:txBody>
          <a:bodyPr>
            <a:normAutofit fontScale="92500" lnSpcReduction="10000"/>
          </a:bodyPr>
          <a:lstStyle/>
          <a:p>
            <a:pPr algn="l"/>
            <a:r>
              <a:rPr lang="en-US" dirty="0"/>
              <a:t>Patrick Spohr</a:t>
            </a:r>
          </a:p>
          <a:p>
            <a:pPr algn="l"/>
            <a:r>
              <a:rPr lang="en-US" dirty="0"/>
              <a:t>HTW Berlin – FAR </a:t>
            </a:r>
            <a:r>
              <a:rPr lang="de-DE"/>
              <a:t>Master‘s</a:t>
            </a:r>
            <a:endParaRPr lang="de-DE" dirty="0"/>
          </a:p>
          <a:p>
            <a:pPr algn="l"/>
            <a:r>
              <a:rPr lang="en-US" dirty="0"/>
              <a:t>Deep Learning Seminar</a:t>
            </a:r>
          </a:p>
          <a:p>
            <a:pPr algn="l"/>
            <a:r>
              <a:rPr lang="en-US" dirty="0"/>
              <a:t>Prof Dr </a:t>
            </a:r>
            <a:r>
              <a:rPr lang="en-US" dirty="0" err="1"/>
              <a:t>Alla</a:t>
            </a:r>
            <a:r>
              <a:rPr lang="en-US" dirty="0"/>
              <a:t> </a:t>
            </a:r>
            <a:r>
              <a:rPr lang="en-US" dirty="0" err="1"/>
              <a:t>Petukhina</a:t>
            </a:r>
            <a:endParaRPr lang="en-US" dirty="0"/>
          </a:p>
          <a:p>
            <a:endParaRPr lang="en-US" dirty="0"/>
          </a:p>
          <a:p>
            <a:endParaRPr lang="en-US" dirty="0"/>
          </a:p>
        </p:txBody>
      </p:sp>
      <p:sp>
        <p:nvSpPr>
          <p:cNvPr id="2" name="Date Placeholder 1">
            <a:extLst>
              <a:ext uri="{FF2B5EF4-FFF2-40B4-BE49-F238E27FC236}">
                <a16:creationId xmlns:a16="http://schemas.microsoft.com/office/drawing/2014/main" id="{27B8DD22-C078-5179-8C8D-8C85003228C0}"/>
              </a:ext>
            </a:extLst>
          </p:cNvPr>
          <p:cNvSpPr>
            <a:spLocks noGrp="1"/>
          </p:cNvSpPr>
          <p:nvPr>
            <p:ph type="dt" sz="half" idx="2"/>
          </p:nvPr>
        </p:nvSpPr>
        <p:spPr/>
        <p:txBody>
          <a:bodyPr/>
          <a:lstStyle/>
          <a:p>
            <a:pPr>
              <a:defRPr/>
            </a:pPr>
            <a:r>
              <a:rPr lang="en-US" cap="all"/>
              <a:t>Jan 23, 2024</a:t>
            </a:r>
            <a:endParaRPr lang="en-US" cap="all" dirty="0"/>
          </a:p>
        </p:txBody>
      </p:sp>
      <p:sp>
        <p:nvSpPr>
          <p:cNvPr id="3" name="Footer Placeholder 2">
            <a:extLst>
              <a:ext uri="{FF2B5EF4-FFF2-40B4-BE49-F238E27FC236}">
                <a16:creationId xmlns:a16="http://schemas.microsoft.com/office/drawing/2014/main" id="{33C94812-3B2F-DF86-1006-B94F37828399}"/>
              </a:ext>
            </a:extLst>
          </p:cNvPr>
          <p:cNvSpPr>
            <a:spLocks noGrp="1"/>
          </p:cNvSpPr>
          <p:nvPr>
            <p:ph type="ftr" sz="quarter" idx="3"/>
          </p:nvPr>
        </p:nvSpPr>
        <p:spPr/>
        <p:txBody>
          <a:bodyPr/>
          <a:lstStyle/>
          <a:p>
            <a:r>
              <a:rPr lang="en-US"/>
              <a:t>NN Graph Classifier</a:t>
            </a:r>
            <a:endParaRPr lang="en-US" dirty="0"/>
          </a:p>
        </p:txBody>
      </p:sp>
      <p:sp>
        <p:nvSpPr>
          <p:cNvPr id="4" name="Slide Number Placeholder 3">
            <a:extLst>
              <a:ext uri="{FF2B5EF4-FFF2-40B4-BE49-F238E27FC236}">
                <a16:creationId xmlns:a16="http://schemas.microsoft.com/office/drawing/2014/main" id="{9743E39D-706F-539B-C746-FBC049EAFB26}"/>
              </a:ext>
            </a:extLst>
          </p:cNvPr>
          <p:cNvSpPr>
            <a:spLocks noGrp="1"/>
          </p:cNvSpPr>
          <p:nvPr>
            <p:ph type="sldNum" sz="quarter" idx="4"/>
          </p:nvPr>
        </p:nvSpPr>
        <p:spPr/>
        <p:txBody>
          <a:bodyPr/>
          <a:lstStyle/>
          <a:p>
            <a:pPr>
              <a:defRPr/>
            </a:pPr>
            <a:fld id="{8D1FC6F8-0BCD-47E9-9C64-690771D9C143}" type="slidenum">
              <a:rPr lang="en-US" smtClean="0"/>
              <a:pPr>
                <a:defRPr/>
              </a:pPr>
              <a:t>83</a:t>
            </a:fld>
            <a:endParaRPr lang="en-US" dirty="0"/>
          </a:p>
        </p:txBody>
      </p:sp>
      <p:pic>
        <p:nvPicPr>
          <p:cNvPr id="5" name="Graphic 4" descr="Hamburger Menu Icon with solid fill">
            <a:hlinkClick r:id="rId2" action="ppaction://hlinksldjump"/>
            <a:extLst>
              <a:ext uri="{FF2B5EF4-FFF2-40B4-BE49-F238E27FC236}">
                <a16:creationId xmlns:a16="http://schemas.microsoft.com/office/drawing/2014/main" id="{97F6B960-277F-1369-2FE6-0320B4150D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80694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2193325" y="495743"/>
            <a:ext cx="4919354" cy="667498"/>
          </a:xfrm>
        </p:spPr>
        <p:txBody>
          <a:bodyPr/>
          <a:lstStyle/>
          <a:p>
            <a:r>
              <a:rPr lang="en-US" dirty="0"/>
              <a:t>Motivation</a:t>
            </a:r>
          </a:p>
        </p:txBody>
      </p:sp>
      <p:sp>
        <p:nvSpPr>
          <p:cNvPr id="2" name="Text Placeholder 26">
            <a:extLst>
              <a:ext uri="{FF2B5EF4-FFF2-40B4-BE49-F238E27FC236}">
                <a16:creationId xmlns:a16="http://schemas.microsoft.com/office/drawing/2014/main" id="{1F213FE2-3EA0-3DC4-4496-DD0460ACAE87}"/>
              </a:ext>
            </a:extLst>
          </p:cNvPr>
          <p:cNvSpPr txBox="1">
            <a:spLocks/>
          </p:cNvSpPr>
          <p:nvPr/>
        </p:nvSpPr>
        <p:spPr>
          <a:xfrm>
            <a:off x="2193325" y="995931"/>
            <a:ext cx="8909993" cy="667498"/>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rgbClr val="FFFF00"/>
                </a:solidFill>
              </a:rPr>
              <a:t>Here I choose to classify the distributions in the graph since I didn’t find any similar projects.</a:t>
            </a:r>
          </a:p>
        </p:txBody>
      </p:sp>
      <p:pic>
        <p:nvPicPr>
          <p:cNvPr id="1026" name="Picture 2">
            <a:extLst>
              <a:ext uri="{FF2B5EF4-FFF2-40B4-BE49-F238E27FC236}">
                <a16:creationId xmlns:a16="http://schemas.microsoft.com/office/drawing/2014/main" id="{B716ADEE-136A-CF99-7120-C6DAC11A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597" y="1663429"/>
            <a:ext cx="6238164" cy="4553860"/>
          </a:xfrm>
          <a:prstGeom prst="round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C88C144-7853-6698-C2B9-D2D886C14039}"/>
              </a:ext>
            </a:extLst>
          </p:cNvPr>
          <p:cNvSpPr txBox="1"/>
          <p:nvPr/>
        </p:nvSpPr>
        <p:spPr>
          <a:xfrm>
            <a:off x="4094921" y="6362257"/>
            <a:ext cx="6844748" cy="307777"/>
          </a:xfrm>
          <a:prstGeom prst="rect">
            <a:avLst/>
          </a:prstGeom>
          <a:noFill/>
        </p:spPr>
        <p:txBody>
          <a:bodyPr wrap="square">
            <a:spAutoFit/>
          </a:bodyPr>
          <a:lstStyle/>
          <a:p>
            <a:r>
              <a:rPr lang="en-US" sz="1400" i="1" dirty="0">
                <a:solidFill>
                  <a:schemeClr val="bg1"/>
                </a:solidFill>
              </a:rPr>
              <a:t>https://miro.medium.com/v2/resize:fit:828/format:webp/1*nOMS0KgevT7YfqtfnhgXUg.png</a:t>
            </a:r>
          </a:p>
        </p:txBody>
      </p:sp>
      <p:sp>
        <p:nvSpPr>
          <p:cNvPr id="3" name="Date Placeholder 2">
            <a:extLst>
              <a:ext uri="{FF2B5EF4-FFF2-40B4-BE49-F238E27FC236}">
                <a16:creationId xmlns:a16="http://schemas.microsoft.com/office/drawing/2014/main" id="{99E3B229-F8B4-ABFA-8D64-0894B646A435}"/>
              </a:ext>
            </a:extLst>
          </p:cNvPr>
          <p:cNvSpPr>
            <a:spLocks noGrp="1"/>
          </p:cNvSpPr>
          <p:nvPr>
            <p:ph type="dt" sz="half" idx="2"/>
          </p:nvPr>
        </p:nvSpPr>
        <p:spPr/>
        <p:txBody>
          <a:bodyPr/>
          <a:lstStyle/>
          <a:p>
            <a:pPr>
              <a:defRPr/>
            </a:pPr>
            <a:r>
              <a:rPr lang="en-US" cap="all"/>
              <a:t>Jan 23, 2024</a:t>
            </a:r>
            <a:endParaRPr lang="en-US" cap="all" dirty="0"/>
          </a:p>
        </p:txBody>
      </p:sp>
      <p:sp>
        <p:nvSpPr>
          <p:cNvPr id="4" name="Footer Placeholder 3">
            <a:extLst>
              <a:ext uri="{FF2B5EF4-FFF2-40B4-BE49-F238E27FC236}">
                <a16:creationId xmlns:a16="http://schemas.microsoft.com/office/drawing/2014/main" id="{E19FC73F-292D-D37F-F362-AF9769841099}"/>
              </a:ext>
            </a:extLst>
          </p:cNvPr>
          <p:cNvSpPr>
            <a:spLocks noGrp="1"/>
          </p:cNvSpPr>
          <p:nvPr>
            <p:ph type="ftr" sz="quarter" idx="3"/>
          </p:nvPr>
        </p:nvSpPr>
        <p:spPr/>
        <p:txBody>
          <a:bodyPr/>
          <a:lstStyle/>
          <a:p>
            <a:r>
              <a:rPr lang="en-US"/>
              <a:t>NN Graph Classifier</a:t>
            </a:r>
            <a:endParaRPr lang="en-US" dirty="0"/>
          </a:p>
        </p:txBody>
      </p:sp>
      <p:sp>
        <p:nvSpPr>
          <p:cNvPr id="5" name="Slide Number Placeholder 4">
            <a:extLst>
              <a:ext uri="{FF2B5EF4-FFF2-40B4-BE49-F238E27FC236}">
                <a16:creationId xmlns:a16="http://schemas.microsoft.com/office/drawing/2014/main" id="{B52A9628-7973-55CD-EFCB-BDDCDA9F0355}"/>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pic>
        <p:nvPicPr>
          <p:cNvPr id="6" name="Graphic 5" descr="Hamburger Menu Icon with solid fill">
            <a:hlinkClick r:id="rId4" action="ppaction://hlinksldjump"/>
            <a:extLst>
              <a:ext uri="{FF2B5EF4-FFF2-40B4-BE49-F238E27FC236}">
                <a16:creationId xmlns:a16="http://schemas.microsoft.com/office/drawing/2014/main" id="{0F98CA81-6BCD-ED1B-284D-854C17D591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4524" y="6102349"/>
            <a:ext cx="814409" cy="814409"/>
          </a:xfrm>
          <a:prstGeom prst="rect">
            <a:avLst/>
          </a:prstGeom>
        </p:spPr>
      </p:pic>
    </p:spTree>
    <p:extLst>
      <p:ext uri="{BB962C8B-B14F-4D97-AF65-F5344CB8AC3E}">
        <p14:creationId xmlns:p14="http://schemas.microsoft.com/office/powerpoint/2010/main" val="2134472046"/>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2132</TotalTime>
  <Words>5013</Words>
  <Application>Microsoft Office PowerPoint</Application>
  <PresentationFormat>Widescreen</PresentationFormat>
  <Paragraphs>1010</Paragraphs>
  <Slides>83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Daytona Pro Light</vt:lpstr>
      <vt:lpstr>Arial</vt:lpstr>
      <vt:lpstr>Calibri</vt:lpstr>
      <vt:lpstr>Cambria Math</vt:lpstr>
      <vt:lpstr>Century Gothic Bold</vt:lpstr>
      <vt:lpstr>Courier New</vt:lpstr>
      <vt:lpstr>Office Theme</vt:lpstr>
      <vt:lpstr>Neural Network Graph Classifier</vt:lpstr>
      <vt:lpstr>Outline</vt:lpstr>
      <vt:lpstr>Motivation</vt:lpstr>
      <vt:lpstr>Motivation</vt:lpstr>
      <vt:lpstr>Motivation</vt:lpstr>
      <vt:lpstr>Motivation</vt:lpstr>
      <vt:lpstr>Motivation</vt:lpstr>
      <vt:lpstr>Motivation</vt:lpstr>
      <vt:lpstr>Motivation</vt:lpstr>
      <vt:lpstr>Literature Review</vt:lpstr>
      <vt:lpstr>Objective</vt:lpstr>
      <vt:lpstr>PowerPoint Presentation</vt:lpstr>
      <vt:lpstr>Objective</vt:lpstr>
      <vt:lpstr>CIFAR-10</vt:lpstr>
      <vt:lpstr>PowerPoint Presentation</vt:lpstr>
      <vt:lpstr>Objective</vt:lpstr>
      <vt:lpstr>Objective</vt:lpstr>
      <vt:lpstr>Data</vt:lpstr>
      <vt:lpstr>Data</vt:lpstr>
      <vt:lpstr>Data</vt:lpstr>
      <vt:lpstr>Data</vt:lpstr>
      <vt:lpstr>Data</vt:lpstr>
      <vt:lpstr>Nice vs dud Graphs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TensorFlow + Keras API</vt:lpstr>
      <vt:lpstr>Python + libraries</vt:lpstr>
      <vt:lpstr>Library Versions</vt:lpstr>
      <vt:lpstr>PowerPoint Presentation</vt:lpstr>
      <vt:lpstr>PowerPoint Presentation</vt:lpstr>
      <vt:lpstr>PowerPoint Presentation</vt:lpstr>
      <vt:lpstr>PowerPoint Presentation</vt:lpstr>
      <vt:lpstr>PowerPoint Presentation</vt:lpstr>
      <vt:lpstr>Methods</vt:lpstr>
      <vt:lpstr>Load image datasets</vt:lpstr>
      <vt:lpstr>PowerPoint Presentation</vt:lpstr>
      <vt:lpstr>PowerPoint Presentation</vt:lpstr>
      <vt:lpstr>Methods</vt:lpstr>
      <vt:lpstr>Methods</vt:lpstr>
      <vt:lpstr>Methods</vt:lpstr>
      <vt:lpstr>Methods</vt:lpstr>
      <vt:lpstr>Results</vt:lpstr>
      <vt:lpstr>Results Overview</vt:lpstr>
      <vt:lpstr>Simple graph classifiers</vt:lpstr>
      <vt:lpstr>CIFAR_SCP_1</vt:lpstr>
      <vt:lpstr>CIFAR_GEN_1</vt:lpstr>
      <vt:lpstr>GEN_SCP_1</vt:lpstr>
      <vt:lpstr>CIFAR_GEN_SCP_1</vt:lpstr>
      <vt:lpstr>Evaluations</vt:lpstr>
      <vt:lpstr>Evaluations</vt:lpstr>
      <vt:lpstr>Misclassification as natural</vt:lpstr>
      <vt:lpstr>PowerPoint Presentation</vt:lpstr>
      <vt:lpstr>Distribution graph classifiers</vt:lpstr>
      <vt:lpstr>PowerPoint Presentation</vt:lpstr>
      <vt:lpstr>PowerPoint Presentation</vt:lpstr>
      <vt:lpstr>PowerPoint Presentation</vt:lpstr>
      <vt:lpstr>Evaluation Overview</vt:lpstr>
      <vt:lpstr>Misclassifications</vt:lpstr>
      <vt:lpstr>Deeper Dive</vt:lpstr>
      <vt:lpstr>Misclassification Results csv</vt:lpstr>
      <vt:lpstr>Misclassification of Exp as Lognorm</vt:lpstr>
      <vt:lpstr>Misclassification of Norm as Lognorm</vt:lpstr>
      <vt:lpstr>Misclassification of Lognorm as norm</vt:lpstr>
      <vt:lpstr>Misclassification of unif</vt:lpstr>
      <vt:lpstr>Final Test Evaluation</vt:lpstr>
      <vt:lpstr>Final Test Evaluation</vt:lpstr>
      <vt:lpstr>Final Test Evaluation</vt:lpstr>
      <vt:lpstr>Final Test Evaluation</vt:lpstr>
      <vt:lpstr>Conclusion</vt:lpstr>
      <vt:lpstr>Conclusion</vt:lpstr>
      <vt:lpstr>More Preprocessing Considerations to Improve Results</vt:lpstr>
      <vt:lpstr>PowerPoint Presentation</vt:lpstr>
      <vt:lpstr>PowerPoint Presentation</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 Graph Classifier</dc:title>
  <dc:creator>Patrick Spohr</dc:creator>
  <cp:lastModifiedBy>Patrick Spohr</cp:lastModifiedBy>
  <cp:revision>2</cp:revision>
  <dcterms:created xsi:type="dcterms:W3CDTF">2023-12-01T11:42:39Z</dcterms:created>
  <dcterms:modified xsi:type="dcterms:W3CDTF">2024-01-17T12:20:36Z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